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Lst>
  <p:sldSz cy="5143500" cx="9144000"/>
  <p:notesSz cx="6858000" cy="9144000"/>
  <p:embeddedFontLst>
    <p:embeddedFont>
      <p:font typeface="Public Sans ExtraBold"/>
      <p:bold r:id="rId10"/>
      <p:boldItalic r:id="rId11"/>
    </p:embeddedFont>
    <p:embeddedFont>
      <p:font typeface="Public Sans Medium"/>
      <p:regular r:id="rId12"/>
      <p:bold r:id="rId13"/>
      <p:italic r:id="rId14"/>
      <p:boldItalic r:id="rId15"/>
    </p:embeddedFont>
    <p:embeddedFont>
      <p:font typeface="Poppins Medium"/>
      <p:regular r:id="rId16"/>
      <p:bold r:id="rId17"/>
      <p:italic r:id="rId18"/>
      <p:boldItalic r:id="rId19"/>
    </p:embeddedFont>
    <p:embeddedFont>
      <p:font typeface="Public Sans"/>
      <p:regular r:id="rId20"/>
      <p:bold r:id="rId21"/>
      <p:italic r:id="rId22"/>
      <p:boldItalic r:id="rId23"/>
    </p:embeddedFont>
    <p:embeddedFont>
      <p:font typeface="Public Sans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ublicSans-regular.fntdata"/><Relationship Id="rId22" Type="http://schemas.openxmlformats.org/officeDocument/2006/relationships/font" Target="fonts/PublicSans-italic.fntdata"/><Relationship Id="rId21" Type="http://schemas.openxmlformats.org/officeDocument/2006/relationships/font" Target="fonts/PublicSans-bold.fntdata"/><Relationship Id="rId24" Type="http://schemas.openxmlformats.org/officeDocument/2006/relationships/font" Target="fonts/PublicSansLight-regular.fntdata"/><Relationship Id="rId23" Type="http://schemas.openxmlformats.org/officeDocument/2006/relationships/font" Target="fonts/Public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ublicSansLight-italic.fntdata"/><Relationship Id="rId25" Type="http://schemas.openxmlformats.org/officeDocument/2006/relationships/font" Target="fonts/PublicSansLight-bold.fntdata"/><Relationship Id="rId27" Type="http://schemas.openxmlformats.org/officeDocument/2006/relationships/font" Target="fonts/PublicSans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font" Target="fonts/PublicSansExtraBold-boldItalic.fntdata"/><Relationship Id="rId10" Type="http://schemas.openxmlformats.org/officeDocument/2006/relationships/font" Target="fonts/PublicSansExtraBold-bold.fntdata"/><Relationship Id="rId13" Type="http://schemas.openxmlformats.org/officeDocument/2006/relationships/font" Target="fonts/PublicSansMedium-bold.fntdata"/><Relationship Id="rId12" Type="http://schemas.openxmlformats.org/officeDocument/2006/relationships/font" Target="fonts/PublicSansMedium-regular.fntdata"/><Relationship Id="rId15" Type="http://schemas.openxmlformats.org/officeDocument/2006/relationships/font" Target="fonts/PublicSansMedium-boldItalic.fntdata"/><Relationship Id="rId14" Type="http://schemas.openxmlformats.org/officeDocument/2006/relationships/font" Target="fonts/PublicSansMedium-italic.fntdata"/><Relationship Id="rId17" Type="http://schemas.openxmlformats.org/officeDocument/2006/relationships/font" Target="fonts/PoppinsMedium-bold.fntdata"/><Relationship Id="rId16" Type="http://schemas.openxmlformats.org/officeDocument/2006/relationships/font" Target="fonts/PoppinsMedium-regular.fntdata"/><Relationship Id="rId19" Type="http://schemas.openxmlformats.org/officeDocument/2006/relationships/font" Target="fonts/PoppinsMedium-boldItalic.fntdata"/><Relationship Id="rId18" Type="http://schemas.openxmlformats.org/officeDocument/2006/relationships/font" Target="fonts/PoppinsMedium-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28aebd44674_0_0: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3" name="Google Shape;53;g28aebd44674_0_0: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54" name="Google Shape;54;g28aebd44674_0_0: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8aebd44674_0_25: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g28aebd44674_0_25: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80" name="Google Shape;80;g28aebd44674_0_25: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8aebd44674_0_41: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6" name="Google Shape;96;g28aebd44674_0_41: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97" name="Google Shape;97;g28aebd44674_0_41: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8aebd44674_0_49:notes"/>
          <p:cNvSpPr/>
          <p:nvPr>
            <p:ph idx="2" type="sldImg"/>
          </p:nvPr>
        </p:nvSpPr>
        <p:spPr>
          <a:xfrm>
            <a:off x="457200" y="571500"/>
            <a:ext cx="3657600" cy="15432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g28aebd44674_0_49:notes"/>
          <p:cNvSpPr txBox="1"/>
          <p:nvPr>
            <p:ph idx="1" type="body"/>
          </p:nvPr>
        </p:nvSpPr>
        <p:spPr>
          <a:xfrm>
            <a:off x="457200" y="2200275"/>
            <a:ext cx="3657600" cy="1800300"/>
          </a:xfrm>
          <a:prstGeom prst="rect">
            <a:avLst/>
          </a:prstGeom>
          <a:noFill/>
          <a:ln>
            <a:noFill/>
          </a:ln>
        </p:spPr>
        <p:txBody>
          <a:bodyPr anchorCtr="0" anchor="t" bIns="27925" lIns="55875" spcFirstLastPara="1" rIns="55875" wrap="square" tIns="27925">
            <a:noAutofit/>
          </a:bodyPr>
          <a:lstStyle/>
          <a:p>
            <a:pPr indent="0" lvl="0" marL="0" rtl="0" algn="l">
              <a:spcBef>
                <a:spcPts val="0"/>
              </a:spcBef>
              <a:spcAft>
                <a:spcPts val="0"/>
              </a:spcAft>
              <a:buNone/>
            </a:pPr>
            <a:r>
              <a:t/>
            </a:r>
            <a:endParaRPr sz="900"/>
          </a:p>
        </p:txBody>
      </p:sp>
      <p:sp>
        <p:nvSpPr>
          <p:cNvPr id="106" name="Google Shape;106;g28aebd44674_0_49:notes"/>
          <p:cNvSpPr txBox="1"/>
          <p:nvPr>
            <p:ph idx="12" type="sldNum"/>
          </p:nvPr>
        </p:nvSpPr>
        <p:spPr>
          <a:xfrm>
            <a:off x="2589742" y="4342607"/>
            <a:ext cx="1981200" cy="229500"/>
          </a:xfrm>
          <a:prstGeom prst="rect">
            <a:avLst/>
          </a:prstGeom>
          <a:noFill/>
          <a:ln>
            <a:noFill/>
          </a:ln>
        </p:spPr>
        <p:txBody>
          <a:bodyPr anchorCtr="0" anchor="b" bIns="27925" lIns="55875" spcFirstLastPara="1" rIns="55875" wrap="square" tIns="27925">
            <a:noAutofit/>
          </a:bodyPr>
          <a:lstStyle/>
          <a:p>
            <a:pPr indent="0" lvl="0" marL="0" rtl="0" algn="r">
              <a:spcBef>
                <a:spcPts val="0"/>
              </a:spcBef>
              <a:spcAft>
                <a:spcPts val="0"/>
              </a:spcAft>
              <a:buNone/>
            </a:pPr>
            <a:fld id="{00000000-1234-1234-1234-123412341234}" type="slidenum">
              <a:rPr lang="en" sz="900"/>
              <a:t>‹#›</a:t>
            </a:fld>
            <a:endParaRPr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FAULT">
  <p:cSld name="DEFAULT">
    <p:bg>
      <p:bgPr>
        <a:solidFill>
          <a:schemeClr val="lt1"/>
        </a:solidFill>
      </p:bgPr>
    </p:bg>
    <p:spTree>
      <p:nvGrpSpPr>
        <p:cNvPr id="50" name="Shape 5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11.png"/><Relationship Id="rId13" Type="http://schemas.openxmlformats.org/officeDocument/2006/relationships/image" Target="../media/image10.png"/><Relationship Id="rId12" Type="http://schemas.openxmlformats.org/officeDocument/2006/relationships/image" Target="../media/image6.png"/><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8.png"/><Relationship Id="rId9" Type="http://schemas.openxmlformats.org/officeDocument/2006/relationships/image" Target="../media/image2.png"/><Relationship Id="rId15" Type="http://schemas.openxmlformats.org/officeDocument/2006/relationships/image" Target="../media/image5.png"/><Relationship Id="rId14" Type="http://schemas.openxmlformats.org/officeDocument/2006/relationships/image" Target="../media/image18.png"/><Relationship Id="rId16" Type="http://schemas.openxmlformats.org/officeDocument/2006/relationships/image" Target="../media/image24.png"/><Relationship Id="rId5" Type="http://schemas.openxmlformats.org/officeDocument/2006/relationships/image" Target="../media/image4.png"/><Relationship Id="rId6" Type="http://schemas.openxmlformats.org/officeDocument/2006/relationships/image" Target="../media/image14.png"/><Relationship Id="rId7" Type="http://schemas.openxmlformats.org/officeDocument/2006/relationships/image" Target="../media/image23.png"/><Relationship Id="rId8" Type="http://schemas.openxmlformats.org/officeDocument/2006/relationships/image" Target="../media/image16.png"/></Relationships>
</file>

<file path=ppt/slides/_rels/slide2.xml.rels><?xml version="1.0" encoding="UTF-8" standalone="yes"?><Relationships xmlns="http://schemas.openxmlformats.org/package/2006/relationships"><Relationship Id="rId11" Type="http://schemas.openxmlformats.org/officeDocument/2006/relationships/image" Target="../media/image27.png"/><Relationship Id="rId10" Type="http://schemas.openxmlformats.org/officeDocument/2006/relationships/image" Target="../media/image22.png"/><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29.png"/><Relationship Id="rId5" Type="http://schemas.openxmlformats.org/officeDocument/2006/relationships/image" Target="../media/image13.png"/><Relationship Id="rId6" Type="http://schemas.openxmlformats.org/officeDocument/2006/relationships/image" Target="../media/image32.png"/><Relationship Id="rId7" Type="http://schemas.openxmlformats.org/officeDocument/2006/relationships/image" Target="../media/image9.png"/><Relationship Id="rId8"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7.png"/><Relationship Id="rId4" Type="http://schemas.openxmlformats.org/officeDocument/2006/relationships/image" Target="../media/image19.png"/><Relationship Id="rId5" Type="http://schemas.openxmlformats.org/officeDocument/2006/relationships/image" Target="../media/image30.png"/></Relationships>
</file>

<file path=ppt/slides/_rels/slide4.xml.rels><?xml version="1.0" encoding="UTF-8" standalone="yes"?><Relationships xmlns="http://schemas.openxmlformats.org/package/2006/relationships"><Relationship Id="rId10" Type="http://schemas.openxmlformats.org/officeDocument/2006/relationships/image" Target="../media/image33.png"/><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5.png"/><Relationship Id="rId4" Type="http://schemas.openxmlformats.org/officeDocument/2006/relationships/image" Target="../media/image25.png"/><Relationship Id="rId9" Type="http://schemas.openxmlformats.org/officeDocument/2006/relationships/image" Target="../media/image34.png"/><Relationship Id="rId5" Type="http://schemas.openxmlformats.org/officeDocument/2006/relationships/image" Target="../media/image28.png"/><Relationship Id="rId6" Type="http://schemas.openxmlformats.org/officeDocument/2006/relationships/image" Target="../media/image20.png"/><Relationship Id="rId7" Type="http://schemas.openxmlformats.org/officeDocument/2006/relationships/image" Target="../media/image21.png"/><Relationship Id="rId8"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700070"/>
        </a:solidFill>
      </p:bgPr>
    </p:bg>
    <p:spTree>
      <p:nvGrpSpPr>
        <p:cNvPr id="55" name="Shape 55"/>
        <p:cNvGrpSpPr/>
        <p:nvPr/>
      </p:nvGrpSpPr>
      <p:grpSpPr>
        <a:xfrm>
          <a:off x="0" y="0"/>
          <a:ext cx="0" cy="0"/>
          <a:chOff x="0" y="0"/>
          <a:chExt cx="0" cy="0"/>
        </a:xfrm>
      </p:grpSpPr>
      <p:pic>
        <p:nvPicPr>
          <p:cNvPr descr="preencoded.png" id="56" name="Google Shape;56;p14"/>
          <p:cNvPicPr preferRelativeResize="0"/>
          <p:nvPr/>
        </p:nvPicPr>
        <p:blipFill rotWithShape="1">
          <a:blip r:embed="rId3">
            <a:alphaModFix/>
          </a:blip>
          <a:srcRect b="0" l="0" r="0" t="0"/>
          <a:stretch/>
        </p:blipFill>
        <p:spPr>
          <a:xfrm>
            <a:off x="0" y="0"/>
            <a:ext cx="2343027" cy="3264361"/>
          </a:xfrm>
          <a:prstGeom prst="rect">
            <a:avLst/>
          </a:prstGeom>
          <a:noFill/>
          <a:ln>
            <a:noFill/>
          </a:ln>
        </p:spPr>
      </p:pic>
      <p:pic>
        <p:nvPicPr>
          <p:cNvPr descr="preencoded.png" id="57" name="Google Shape;57;p14"/>
          <p:cNvPicPr preferRelativeResize="0"/>
          <p:nvPr/>
        </p:nvPicPr>
        <p:blipFill rotWithShape="1">
          <a:blip r:embed="rId4">
            <a:alphaModFix/>
          </a:blip>
          <a:srcRect b="0" l="0" r="0" t="0"/>
          <a:stretch/>
        </p:blipFill>
        <p:spPr>
          <a:xfrm>
            <a:off x="0" y="0"/>
            <a:ext cx="1604841" cy="5131260"/>
          </a:xfrm>
          <a:prstGeom prst="rect">
            <a:avLst/>
          </a:prstGeom>
          <a:noFill/>
          <a:ln>
            <a:noFill/>
          </a:ln>
        </p:spPr>
      </p:pic>
      <p:pic>
        <p:nvPicPr>
          <p:cNvPr descr="preencoded.png" id="58" name="Google Shape;58;p14"/>
          <p:cNvPicPr preferRelativeResize="0"/>
          <p:nvPr/>
        </p:nvPicPr>
        <p:blipFill rotWithShape="1">
          <a:blip r:embed="rId5">
            <a:alphaModFix/>
          </a:blip>
          <a:srcRect b="0" l="0" r="0" t="0"/>
          <a:stretch/>
        </p:blipFill>
        <p:spPr>
          <a:xfrm>
            <a:off x="466725" y="0"/>
            <a:ext cx="1019175" cy="1239506"/>
          </a:xfrm>
          <a:prstGeom prst="rect">
            <a:avLst/>
          </a:prstGeom>
          <a:noFill/>
          <a:ln>
            <a:noFill/>
          </a:ln>
        </p:spPr>
      </p:pic>
      <p:pic>
        <p:nvPicPr>
          <p:cNvPr descr="preencoded.png" id="59" name="Google Shape;59;p14"/>
          <p:cNvPicPr preferRelativeResize="0"/>
          <p:nvPr/>
        </p:nvPicPr>
        <p:blipFill rotWithShape="1">
          <a:blip r:embed="rId6">
            <a:alphaModFix/>
          </a:blip>
          <a:srcRect b="0" l="0" r="0" t="0"/>
          <a:stretch/>
        </p:blipFill>
        <p:spPr>
          <a:xfrm>
            <a:off x="0" y="4619625"/>
            <a:ext cx="2724150" cy="276225"/>
          </a:xfrm>
          <a:prstGeom prst="rect">
            <a:avLst/>
          </a:prstGeom>
          <a:noFill/>
          <a:ln>
            <a:noFill/>
          </a:ln>
        </p:spPr>
      </p:pic>
      <p:pic>
        <p:nvPicPr>
          <p:cNvPr descr="preencoded.png" id="60" name="Google Shape;60;p14"/>
          <p:cNvPicPr preferRelativeResize="0"/>
          <p:nvPr/>
        </p:nvPicPr>
        <p:blipFill rotWithShape="1">
          <a:blip r:embed="rId7">
            <a:alphaModFix/>
          </a:blip>
          <a:srcRect b="0" l="0" r="0" t="0"/>
          <a:stretch/>
        </p:blipFill>
        <p:spPr>
          <a:xfrm>
            <a:off x="1290638" y="4710113"/>
            <a:ext cx="933450" cy="95250"/>
          </a:xfrm>
          <a:prstGeom prst="rect">
            <a:avLst/>
          </a:prstGeom>
          <a:noFill/>
          <a:ln>
            <a:noFill/>
          </a:ln>
        </p:spPr>
      </p:pic>
      <p:pic>
        <p:nvPicPr>
          <p:cNvPr descr="preencoded.png" id="61" name="Google Shape;61;p14"/>
          <p:cNvPicPr preferRelativeResize="0"/>
          <p:nvPr/>
        </p:nvPicPr>
        <p:blipFill rotWithShape="1">
          <a:blip r:embed="rId8">
            <a:alphaModFix/>
          </a:blip>
          <a:srcRect b="0" l="0" r="0" t="0"/>
          <a:stretch/>
        </p:blipFill>
        <p:spPr>
          <a:xfrm>
            <a:off x="0" y="4891088"/>
            <a:ext cx="4029075" cy="9144"/>
          </a:xfrm>
          <a:prstGeom prst="rect">
            <a:avLst/>
          </a:prstGeom>
          <a:noFill/>
          <a:ln>
            <a:noFill/>
          </a:ln>
        </p:spPr>
      </p:pic>
      <p:pic>
        <p:nvPicPr>
          <p:cNvPr descr="preencoded.png" id="62" name="Google Shape;62;p14"/>
          <p:cNvPicPr preferRelativeResize="0"/>
          <p:nvPr/>
        </p:nvPicPr>
        <p:blipFill rotWithShape="1">
          <a:blip r:embed="rId9">
            <a:alphaModFix/>
          </a:blip>
          <a:srcRect b="0" l="0" r="0" t="0"/>
          <a:stretch/>
        </p:blipFill>
        <p:spPr>
          <a:xfrm>
            <a:off x="790575" y="2981325"/>
            <a:ext cx="9525" cy="714375"/>
          </a:xfrm>
          <a:prstGeom prst="rect">
            <a:avLst/>
          </a:prstGeom>
          <a:noFill/>
          <a:ln>
            <a:noFill/>
          </a:ln>
        </p:spPr>
      </p:pic>
      <p:grpSp>
        <p:nvGrpSpPr>
          <p:cNvPr id="63" name="Google Shape;63;p14"/>
          <p:cNvGrpSpPr/>
          <p:nvPr/>
        </p:nvGrpSpPr>
        <p:grpSpPr>
          <a:xfrm>
            <a:off x="4962525" y="0"/>
            <a:ext cx="4181475" cy="5143500"/>
            <a:chOff x="4962525" y="0"/>
            <a:chExt cx="4181475" cy="5143500"/>
          </a:xfrm>
        </p:grpSpPr>
        <p:grpSp>
          <p:nvGrpSpPr>
            <p:cNvPr id="64" name="Google Shape;64;p14"/>
            <p:cNvGrpSpPr/>
            <p:nvPr/>
          </p:nvGrpSpPr>
          <p:grpSpPr>
            <a:xfrm>
              <a:off x="4962525" y="0"/>
              <a:ext cx="4181475" cy="5143500"/>
              <a:chOff x="4962525" y="0"/>
              <a:chExt cx="4181475" cy="5143500"/>
            </a:xfrm>
          </p:grpSpPr>
          <p:pic>
            <p:nvPicPr>
              <p:cNvPr descr="preencoded.png" id="65" name="Google Shape;65;p14"/>
              <p:cNvPicPr preferRelativeResize="0"/>
              <p:nvPr/>
            </p:nvPicPr>
            <p:blipFill rotWithShape="1">
              <a:blip r:embed="rId10">
                <a:alphaModFix/>
              </a:blip>
              <a:srcRect b="0" l="0" r="0" t="0"/>
              <a:stretch/>
            </p:blipFill>
            <p:spPr>
              <a:xfrm>
                <a:off x="4962525" y="0"/>
                <a:ext cx="4181475" cy="4515813"/>
              </a:xfrm>
              <a:prstGeom prst="rect">
                <a:avLst/>
              </a:prstGeom>
              <a:noFill/>
              <a:ln>
                <a:noFill/>
              </a:ln>
            </p:spPr>
          </p:pic>
          <p:pic>
            <p:nvPicPr>
              <p:cNvPr descr="preencoded.png" id="66" name="Google Shape;66;p14"/>
              <p:cNvPicPr preferRelativeResize="0"/>
              <p:nvPr/>
            </p:nvPicPr>
            <p:blipFill rotWithShape="1">
              <a:blip r:embed="rId11">
                <a:alphaModFix/>
              </a:blip>
              <a:srcRect b="0" l="0" r="0" t="0"/>
              <a:stretch/>
            </p:blipFill>
            <p:spPr>
              <a:xfrm>
                <a:off x="6415088" y="0"/>
                <a:ext cx="2728913" cy="5141119"/>
              </a:xfrm>
              <a:prstGeom prst="rect">
                <a:avLst/>
              </a:prstGeom>
              <a:noFill/>
              <a:ln>
                <a:noFill/>
              </a:ln>
            </p:spPr>
          </p:pic>
          <p:pic>
            <p:nvPicPr>
              <p:cNvPr descr="preencoded.png" id="67" name="Google Shape;67;p14"/>
              <p:cNvPicPr preferRelativeResize="0"/>
              <p:nvPr/>
            </p:nvPicPr>
            <p:blipFill rotWithShape="1">
              <a:blip r:embed="rId12">
                <a:alphaModFix/>
              </a:blip>
              <a:srcRect b="0" l="0" r="0" t="0"/>
              <a:stretch/>
            </p:blipFill>
            <p:spPr>
              <a:xfrm>
                <a:off x="5076825" y="0"/>
                <a:ext cx="4067175" cy="4096711"/>
              </a:xfrm>
              <a:prstGeom prst="rect">
                <a:avLst/>
              </a:prstGeom>
              <a:noFill/>
              <a:ln>
                <a:noFill/>
              </a:ln>
            </p:spPr>
          </p:pic>
          <p:pic>
            <p:nvPicPr>
              <p:cNvPr descr="preencoded.png" id="68" name="Google Shape;68;p14"/>
              <p:cNvPicPr preferRelativeResize="0"/>
              <p:nvPr/>
            </p:nvPicPr>
            <p:blipFill rotWithShape="1">
              <a:blip r:embed="rId13">
                <a:alphaModFix/>
              </a:blip>
              <a:srcRect b="0" l="0" r="0" t="0"/>
              <a:stretch/>
            </p:blipFill>
            <p:spPr>
              <a:xfrm>
                <a:off x="5929313" y="676275"/>
                <a:ext cx="3214688" cy="4467225"/>
              </a:xfrm>
              <a:prstGeom prst="rect">
                <a:avLst/>
              </a:prstGeom>
              <a:noFill/>
              <a:ln>
                <a:noFill/>
              </a:ln>
            </p:spPr>
          </p:pic>
        </p:grpSp>
        <p:pic>
          <p:nvPicPr>
            <p:cNvPr descr="preencoded.png" id="69" name="Google Shape;69;p14"/>
            <p:cNvPicPr preferRelativeResize="0"/>
            <p:nvPr/>
          </p:nvPicPr>
          <p:blipFill rotWithShape="1">
            <a:blip r:embed="rId14">
              <a:alphaModFix/>
            </a:blip>
            <a:srcRect b="0" l="0" r="0" t="0"/>
            <a:stretch/>
          </p:blipFill>
          <p:spPr>
            <a:xfrm>
              <a:off x="6822282" y="2336007"/>
              <a:ext cx="1140619" cy="2271713"/>
            </a:xfrm>
            <a:prstGeom prst="rect">
              <a:avLst/>
            </a:prstGeom>
            <a:noFill/>
            <a:ln>
              <a:noFill/>
            </a:ln>
          </p:spPr>
        </p:pic>
      </p:grpSp>
      <p:grpSp>
        <p:nvGrpSpPr>
          <p:cNvPr id="70" name="Google Shape;70;p14"/>
          <p:cNvGrpSpPr/>
          <p:nvPr/>
        </p:nvGrpSpPr>
        <p:grpSpPr>
          <a:xfrm>
            <a:off x="1847850" y="314325"/>
            <a:ext cx="2867025" cy="461963"/>
            <a:chOff x="1847850" y="314325"/>
            <a:chExt cx="2867025" cy="461963"/>
          </a:xfrm>
        </p:grpSpPr>
        <p:pic>
          <p:nvPicPr>
            <p:cNvPr descr="preencoded.png" id="71" name="Google Shape;71;p14"/>
            <p:cNvPicPr preferRelativeResize="0"/>
            <p:nvPr/>
          </p:nvPicPr>
          <p:blipFill rotWithShape="1">
            <a:blip r:embed="rId15">
              <a:alphaModFix/>
            </a:blip>
            <a:srcRect b="0" l="0" r="0" t="0"/>
            <a:stretch/>
          </p:blipFill>
          <p:spPr>
            <a:xfrm>
              <a:off x="1847850" y="319088"/>
              <a:ext cx="1300163" cy="457200"/>
            </a:xfrm>
            <a:prstGeom prst="rect">
              <a:avLst/>
            </a:prstGeom>
            <a:noFill/>
            <a:ln>
              <a:noFill/>
            </a:ln>
          </p:spPr>
        </p:pic>
        <p:pic>
          <p:nvPicPr>
            <p:cNvPr descr="preencoded.png" id="72" name="Google Shape;72;p14"/>
            <p:cNvPicPr preferRelativeResize="0"/>
            <p:nvPr/>
          </p:nvPicPr>
          <p:blipFill rotWithShape="1">
            <a:blip r:embed="rId16">
              <a:alphaModFix/>
            </a:blip>
            <a:srcRect b="0" l="0" r="0" t="0"/>
            <a:stretch/>
          </p:blipFill>
          <p:spPr>
            <a:xfrm>
              <a:off x="3419475" y="314325"/>
              <a:ext cx="1295400" cy="461963"/>
            </a:xfrm>
            <a:prstGeom prst="rect">
              <a:avLst/>
            </a:prstGeom>
            <a:noFill/>
            <a:ln>
              <a:noFill/>
            </a:ln>
          </p:spPr>
        </p:pic>
      </p:grpSp>
      <p:sp>
        <p:nvSpPr>
          <p:cNvPr id="73" name="Google Shape;73;p14"/>
          <p:cNvSpPr/>
          <p:nvPr/>
        </p:nvSpPr>
        <p:spPr>
          <a:xfrm>
            <a:off x="752475" y="1919288"/>
            <a:ext cx="2390700" cy="8955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FFFFFF"/>
              </a:buClr>
              <a:buSzPts val="3000"/>
              <a:buFont typeface="Public Sans ExtraBold"/>
              <a:buNone/>
            </a:pPr>
            <a:r>
              <a:rPr b="0" i="0" lang="en" sz="3000" u="none" cap="none" strike="noStrike">
                <a:solidFill>
                  <a:srgbClr val="FFFFFF"/>
                </a:solidFill>
                <a:latin typeface="Public Sans ExtraBold"/>
                <a:ea typeface="Public Sans ExtraBold"/>
                <a:cs typeface="Public Sans ExtraBold"/>
                <a:sym typeface="Public Sans ExtraBold"/>
              </a:rPr>
              <a:t>JUDUL</a:t>
            </a:r>
            <a:br>
              <a:rPr b="0" i="0" lang="en" sz="3000" u="none" cap="none" strike="noStrike">
                <a:solidFill>
                  <a:srgbClr val="FFFFFF"/>
                </a:solidFill>
                <a:latin typeface="Public Sans ExtraBold"/>
                <a:ea typeface="Public Sans ExtraBold"/>
                <a:cs typeface="Public Sans ExtraBold"/>
                <a:sym typeface="Public Sans ExtraBold"/>
              </a:rPr>
            </a:br>
            <a:r>
              <a:rPr b="0" i="0" lang="en" sz="3000" u="none" cap="none" strike="noStrike">
                <a:solidFill>
                  <a:srgbClr val="FFFFFF"/>
                </a:solidFill>
                <a:latin typeface="Public Sans Light"/>
                <a:ea typeface="Public Sans Light"/>
                <a:cs typeface="Public Sans Light"/>
                <a:sym typeface="Public Sans Light"/>
              </a:rPr>
              <a:t>PRESENTASI</a:t>
            </a:r>
            <a:endParaRPr b="0" i="0" sz="3000" u="none" cap="none" strike="noStrike">
              <a:solidFill>
                <a:schemeClr val="dk1"/>
              </a:solidFill>
              <a:latin typeface="Calibri"/>
              <a:ea typeface="Calibri"/>
              <a:cs typeface="Calibri"/>
              <a:sym typeface="Calibri"/>
            </a:endParaRPr>
          </a:p>
        </p:txBody>
      </p:sp>
      <p:sp>
        <p:nvSpPr>
          <p:cNvPr id="74" name="Google Shape;74;p14"/>
          <p:cNvSpPr/>
          <p:nvPr/>
        </p:nvSpPr>
        <p:spPr>
          <a:xfrm>
            <a:off x="962025" y="2981325"/>
            <a:ext cx="2690700" cy="7143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FFFFFF"/>
              </a:buClr>
              <a:buSzPts val="800"/>
              <a:buFont typeface="Public Sans Medium"/>
              <a:buNone/>
            </a:pPr>
            <a:r>
              <a:rPr b="0" i="0" lang="en" sz="800" u="none" cap="none" strike="noStrike">
                <a:solidFill>
                  <a:srgbClr val="FFFFFF"/>
                </a:solidFill>
                <a:latin typeface="Public Sans Medium"/>
                <a:ea typeface="Public Sans Medium"/>
                <a:cs typeface="Public Sans Medium"/>
                <a:sym typeface="Public Sans Medium"/>
              </a:rPr>
              <a:t>Deskripsi presentasi - lorem ipsum dolor sit amet consectetur. Nunc tempus ut id nisl vestibulum sed adipiscing. Volutpat iaculis purus mollis turpis semper mattis ultrices et. Nibh mi cursus etiam mi. Hendrerit sagittis nec quis congue sodales lectus.</a:t>
            </a:r>
            <a:endParaRPr b="0" i="0" sz="800" u="none" cap="none" strike="noStrike">
              <a:solidFill>
                <a:schemeClr val="dk1"/>
              </a:solidFill>
              <a:latin typeface="Calibri"/>
              <a:ea typeface="Calibri"/>
              <a:cs typeface="Calibri"/>
              <a:sym typeface="Calibri"/>
            </a:endParaRPr>
          </a:p>
        </p:txBody>
      </p:sp>
      <p:sp>
        <p:nvSpPr>
          <p:cNvPr id="75" name="Google Shape;75;p14"/>
          <p:cNvSpPr/>
          <p:nvPr/>
        </p:nvSpPr>
        <p:spPr>
          <a:xfrm>
            <a:off x="466725" y="4700588"/>
            <a:ext cx="624000" cy="114300"/>
          </a:xfrm>
          <a:prstGeom prst="rect">
            <a:avLst/>
          </a:prstGeom>
          <a:noFill/>
          <a:ln>
            <a:noFill/>
          </a:ln>
        </p:spPr>
        <p:txBody>
          <a:bodyPr anchorCtr="0" anchor="t" bIns="0" lIns="0" spcFirstLastPara="1" rIns="0" wrap="square" tIns="0">
            <a:noAutofit/>
          </a:bodyPr>
          <a:lstStyle/>
          <a:p>
            <a:pPr indent="0" lvl="0" marL="0" marR="0" rtl="0" algn="l">
              <a:lnSpc>
                <a:spcPct val="127500"/>
              </a:lnSpc>
              <a:spcBef>
                <a:spcPts val="0"/>
              </a:spcBef>
              <a:spcAft>
                <a:spcPts val="0"/>
              </a:spcAft>
              <a:buClr>
                <a:srgbClr val="FFFFFF"/>
              </a:buClr>
              <a:buSzPts val="600"/>
              <a:buFont typeface="Poppins Medium"/>
              <a:buNone/>
            </a:pPr>
            <a:r>
              <a:rPr b="0" i="0" lang="en" sz="600" u="none" cap="none" strike="noStrike">
                <a:solidFill>
                  <a:srgbClr val="FFFFFF"/>
                </a:solidFill>
                <a:latin typeface="Poppins Medium"/>
                <a:ea typeface="Poppins Medium"/>
                <a:cs typeface="Poppins Medium"/>
                <a:sym typeface="Poppins Medium"/>
              </a:rPr>
              <a:t>@amikomjogja</a:t>
            </a:r>
            <a:endParaRPr b="0" i="0" sz="600" u="none" cap="none" strike="noStrike">
              <a:solidFill>
                <a:schemeClr val="dk1"/>
              </a:solidFill>
              <a:latin typeface="Calibri"/>
              <a:ea typeface="Calibri"/>
              <a:cs typeface="Calibri"/>
              <a:sym typeface="Calibri"/>
            </a:endParaRPr>
          </a:p>
        </p:txBody>
      </p:sp>
      <p:sp>
        <p:nvSpPr>
          <p:cNvPr id="76" name="Google Shape;76;p14"/>
          <p:cNvSpPr/>
          <p:nvPr/>
        </p:nvSpPr>
        <p:spPr>
          <a:xfrm>
            <a:off x="3019425" y="4700588"/>
            <a:ext cx="762000" cy="114300"/>
          </a:xfrm>
          <a:prstGeom prst="rect">
            <a:avLst/>
          </a:prstGeom>
          <a:noFill/>
          <a:ln>
            <a:noFill/>
          </a:ln>
        </p:spPr>
        <p:txBody>
          <a:bodyPr anchorCtr="0" anchor="t" bIns="0" lIns="0" spcFirstLastPara="1" rIns="0" wrap="square" tIns="0">
            <a:noAutofit/>
          </a:bodyPr>
          <a:lstStyle/>
          <a:p>
            <a:pPr indent="0" lvl="0" marL="0" marR="0" rtl="0" algn="l">
              <a:lnSpc>
                <a:spcPct val="127500"/>
              </a:lnSpc>
              <a:spcBef>
                <a:spcPts val="0"/>
              </a:spcBef>
              <a:spcAft>
                <a:spcPts val="0"/>
              </a:spcAft>
              <a:buClr>
                <a:srgbClr val="FFFFFF"/>
              </a:buClr>
              <a:buSzPts val="600"/>
              <a:buFont typeface="Poppins Medium"/>
              <a:buNone/>
            </a:pPr>
            <a:r>
              <a:rPr b="0" i="0" lang="en" sz="600" u="none" cap="none" strike="noStrike">
                <a:solidFill>
                  <a:srgbClr val="FFFFFF"/>
                </a:solidFill>
                <a:latin typeface="Poppins Medium"/>
                <a:ea typeface="Poppins Medium"/>
                <a:cs typeface="Poppins Medium"/>
                <a:sym typeface="Poppins Medium"/>
              </a:rPr>
              <a:t>www.amikom.ac.id</a:t>
            </a:r>
            <a:endParaRPr b="0" i="0" sz="6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600"/>
                                        <p:tgtEl>
                                          <p:spTgt spid="58"/>
                                        </p:tgtEl>
                                        <p:attrNameLst>
                                          <p:attrName>ppt_y</p:attrName>
                                        </p:attrNameLst>
                                      </p:cBhvr>
                                      <p:tavLst>
                                        <p:tav fmla="" tm="0">
                                          <p:val>
                                            <p:strVal val="#ppt_y-1"/>
                                          </p:val>
                                        </p:tav>
                                        <p:tav fmla="" tm="100000">
                                          <p:val>
                                            <p:strVal val="#ppt_y"/>
                                          </p:val>
                                        </p:tav>
                                      </p:tavLst>
                                    </p:anim>
                                  </p:childTnLst>
                                </p:cTn>
                              </p:par>
                            </p:childTnLst>
                          </p:cTn>
                        </p:par>
                        <p:par>
                          <p:cTn fill="hold">
                            <p:stCondLst>
                              <p:cond delay="600"/>
                            </p:stCondLst>
                            <p:childTnLst>
                              <p:par>
                                <p:cTn fill="hold" nodeType="afterEffect" presetClass="entr" presetID="2" presetSubtype="2">
                                  <p:stCondLst>
                                    <p:cond delay="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400"/>
                                        <p:tgtEl>
                                          <p:spTgt spid="63"/>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 presetSubtype="1">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100"/>
                                        <p:tgtEl>
                                          <p:spTgt spid="73"/>
                                        </p:tgtEl>
                                        <p:attrNameLst>
                                          <p:attrName>ppt_y</p:attrName>
                                        </p:attrNameLst>
                                      </p:cBhvr>
                                      <p:tavLst>
                                        <p:tav fmla="" tm="0">
                                          <p:val>
                                            <p:strVal val="#ppt_y-1"/>
                                          </p:val>
                                        </p:tav>
                                        <p:tav fmla="" tm="100000">
                                          <p:val>
                                            <p:strVal val="#ppt_y"/>
                                          </p:val>
                                        </p:tav>
                                      </p:tavLst>
                                    </p:anim>
                                  </p:childTnLst>
                                </p:cTn>
                              </p:par>
                            </p:childTnLst>
                          </p:cTn>
                        </p:par>
                        <p:par>
                          <p:cTn fill="hold">
                            <p:stCondLst>
                              <p:cond delay="1100"/>
                            </p:stCondLst>
                            <p:childTnLst>
                              <p:par>
                                <p:cTn fill="hold" nodeType="afterEffect" presetClass="entr" presetID="2" presetSubtype="8">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100"/>
                                        <p:tgtEl>
                                          <p:spTgt spid="62"/>
                                        </p:tgtEl>
                                        <p:attrNameLst>
                                          <p:attrName>ppt_x</p:attrName>
                                        </p:attrNameLst>
                                      </p:cBhvr>
                                      <p:tavLst>
                                        <p:tav fmla="" tm="0">
                                          <p:val>
                                            <p:strVal val="#ppt_x-1"/>
                                          </p:val>
                                        </p:tav>
                                        <p:tav fmla="" tm="100000">
                                          <p:val>
                                            <p:strVal val="#ppt_x"/>
                                          </p:val>
                                        </p:tav>
                                      </p:tavLst>
                                    </p:anim>
                                  </p:childTnLst>
                                </p:cTn>
                              </p:par>
                            </p:childTnLst>
                          </p:cTn>
                        </p:par>
                        <p:par>
                          <p:cTn fill="hold">
                            <p:stCondLst>
                              <p:cond delay="1200"/>
                            </p:stCondLst>
                            <p:childTnLst>
                              <p:par>
                                <p:cTn fill="hold" nodeType="afterEffect" presetClass="entr" presetID="2" presetSubtype="8">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
                                        <p:tgtEl>
                                          <p:spTgt spid="74"/>
                                        </p:tgtEl>
                                        <p:attrNameLst>
                                          <p:attrName>ppt_x</p:attrName>
                                        </p:attrNameLst>
                                      </p:cBhvr>
                                      <p:tavLst>
                                        <p:tav fmla="" tm="0">
                                          <p:val>
                                            <p:strVal val="#ppt_x-1"/>
                                          </p:val>
                                        </p:tav>
                                        <p:tav fmla="" tm="100000">
                                          <p:val>
                                            <p:strVal val="#ppt_x"/>
                                          </p:val>
                                        </p:tav>
                                      </p:tavLst>
                                    </p:anim>
                                  </p:childTnLst>
                                </p:cTn>
                              </p:par>
                            </p:childTnLst>
                          </p:cTn>
                        </p:par>
                        <p:par>
                          <p:cTn fill="hold">
                            <p:stCondLst>
                              <p:cond delay="1300"/>
                            </p:stCondLst>
                            <p:childTnLst>
                              <p:par>
                                <p:cTn fill="hold" nodeType="afterEffect" presetClass="entr" presetID="2" presetSubtype="1">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400"/>
                                        <p:tgtEl>
                                          <p:spTgt spid="70"/>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1" name="Shape 81"/>
        <p:cNvGrpSpPr/>
        <p:nvPr/>
      </p:nvGrpSpPr>
      <p:grpSpPr>
        <a:xfrm>
          <a:off x="0" y="0"/>
          <a:ext cx="0" cy="0"/>
          <a:chOff x="0" y="0"/>
          <a:chExt cx="0" cy="0"/>
        </a:xfrm>
      </p:grpSpPr>
      <p:pic>
        <p:nvPicPr>
          <p:cNvPr descr="preencoded.png" id="82" name="Google Shape;82;p15"/>
          <p:cNvPicPr preferRelativeResize="0"/>
          <p:nvPr/>
        </p:nvPicPr>
        <p:blipFill rotWithShape="1">
          <a:blip r:embed="rId3">
            <a:alphaModFix/>
          </a:blip>
          <a:srcRect b="0" l="0" r="0" t="0"/>
          <a:stretch/>
        </p:blipFill>
        <p:spPr>
          <a:xfrm>
            <a:off x="6905625" y="4926807"/>
            <a:ext cx="1190625" cy="71437"/>
          </a:xfrm>
          <a:prstGeom prst="rect">
            <a:avLst/>
          </a:prstGeom>
          <a:noFill/>
          <a:ln>
            <a:noFill/>
          </a:ln>
        </p:spPr>
      </p:pic>
      <p:pic>
        <p:nvPicPr>
          <p:cNvPr descr="preencoded.png" id="83" name="Google Shape;83;p15"/>
          <p:cNvPicPr preferRelativeResize="0"/>
          <p:nvPr/>
        </p:nvPicPr>
        <p:blipFill rotWithShape="1">
          <a:blip r:embed="rId4">
            <a:alphaModFix/>
          </a:blip>
          <a:srcRect b="0" l="0" r="0" t="0"/>
          <a:stretch/>
        </p:blipFill>
        <p:spPr>
          <a:xfrm>
            <a:off x="547688" y="4719638"/>
            <a:ext cx="371475" cy="209550"/>
          </a:xfrm>
          <a:prstGeom prst="rect">
            <a:avLst/>
          </a:prstGeom>
          <a:noFill/>
          <a:ln>
            <a:noFill/>
          </a:ln>
        </p:spPr>
      </p:pic>
      <p:pic>
        <p:nvPicPr>
          <p:cNvPr descr="preencoded.png" id="84" name="Google Shape;84;p15"/>
          <p:cNvPicPr preferRelativeResize="0"/>
          <p:nvPr/>
        </p:nvPicPr>
        <p:blipFill rotWithShape="1">
          <a:blip r:embed="rId5">
            <a:alphaModFix/>
          </a:blip>
          <a:srcRect b="0" l="0" r="0" t="0"/>
          <a:stretch/>
        </p:blipFill>
        <p:spPr>
          <a:xfrm>
            <a:off x="0" y="4481513"/>
            <a:ext cx="730257" cy="661988"/>
          </a:xfrm>
          <a:prstGeom prst="rect">
            <a:avLst/>
          </a:prstGeom>
          <a:noFill/>
          <a:ln>
            <a:noFill/>
          </a:ln>
        </p:spPr>
      </p:pic>
      <p:pic>
        <p:nvPicPr>
          <p:cNvPr descr="preencoded.png" id="85" name="Google Shape;85;p15"/>
          <p:cNvPicPr preferRelativeResize="0"/>
          <p:nvPr/>
        </p:nvPicPr>
        <p:blipFill rotWithShape="1">
          <a:blip r:embed="rId6">
            <a:alphaModFix/>
          </a:blip>
          <a:srcRect b="0" l="0" r="0" t="0"/>
          <a:stretch/>
        </p:blipFill>
        <p:spPr>
          <a:xfrm>
            <a:off x="510285" y="4682235"/>
            <a:ext cx="7583583" cy="246953"/>
          </a:xfrm>
          <a:prstGeom prst="rect">
            <a:avLst/>
          </a:prstGeom>
          <a:noFill/>
          <a:ln>
            <a:noFill/>
          </a:ln>
        </p:spPr>
      </p:pic>
      <p:pic>
        <p:nvPicPr>
          <p:cNvPr descr="preencoded.png" id="86" name="Google Shape;86;p15"/>
          <p:cNvPicPr preferRelativeResize="0"/>
          <p:nvPr/>
        </p:nvPicPr>
        <p:blipFill rotWithShape="1">
          <a:blip r:embed="rId7">
            <a:alphaModFix/>
          </a:blip>
          <a:srcRect b="0" l="0" r="0" t="0"/>
          <a:stretch/>
        </p:blipFill>
        <p:spPr>
          <a:xfrm>
            <a:off x="8101013" y="190500"/>
            <a:ext cx="766763" cy="180975"/>
          </a:xfrm>
          <a:prstGeom prst="rect">
            <a:avLst/>
          </a:prstGeom>
          <a:noFill/>
          <a:ln>
            <a:noFill/>
          </a:ln>
        </p:spPr>
      </p:pic>
      <p:pic>
        <p:nvPicPr>
          <p:cNvPr descr="preencoded.png" id="87" name="Google Shape;87;p15"/>
          <p:cNvPicPr preferRelativeResize="0"/>
          <p:nvPr/>
        </p:nvPicPr>
        <p:blipFill rotWithShape="1">
          <a:blip r:embed="rId8">
            <a:alphaModFix/>
          </a:blip>
          <a:srcRect b="0" l="0" r="0" t="0"/>
          <a:stretch/>
        </p:blipFill>
        <p:spPr>
          <a:xfrm>
            <a:off x="295275" y="0"/>
            <a:ext cx="1019175" cy="566738"/>
          </a:xfrm>
          <a:prstGeom prst="rect">
            <a:avLst/>
          </a:prstGeom>
          <a:noFill/>
          <a:ln>
            <a:noFill/>
          </a:ln>
        </p:spPr>
      </p:pic>
      <p:pic>
        <p:nvPicPr>
          <p:cNvPr descr="preencoded.png" id="88" name="Google Shape;88;p15"/>
          <p:cNvPicPr preferRelativeResize="0"/>
          <p:nvPr/>
        </p:nvPicPr>
        <p:blipFill rotWithShape="1">
          <a:blip r:embed="rId9">
            <a:alphaModFix/>
          </a:blip>
          <a:srcRect b="0" l="0" r="0" t="0"/>
          <a:stretch/>
        </p:blipFill>
        <p:spPr>
          <a:xfrm>
            <a:off x="295275" y="547688"/>
            <a:ext cx="509588" cy="19050"/>
          </a:xfrm>
          <a:prstGeom prst="rect">
            <a:avLst/>
          </a:prstGeom>
          <a:noFill/>
          <a:ln>
            <a:noFill/>
          </a:ln>
        </p:spPr>
      </p:pic>
      <p:pic>
        <p:nvPicPr>
          <p:cNvPr descr="preencoded.png" id="89" name="Google Shape;89;p15"/>
          <p:cNvPicPr preferRelativeResize="0"/>
          <p:nvPr/>
        </p:nvPicPr>
        <p:blipFill rotWithShape="1">
          <a:blip r:embed="rId10">
            <a:alphaModFix/>
          </a:blip>
          <a:srcRect b="0" l="0" r="0" t="0"/>
          <a:stretch/>
        </p:blipFill>
        <p:spPr>
          <a:xfrm>
            <a:off x="804863" y="547688"/>
            <a:ext cx="509588" cy="19050"/>
          </a:xfrm>
          <a:prstGeom prst="rect">
            <a:avLst/>
          </a:prstGeom>
          <a:noFill/>
          <a:ln>
            <a:noFill/>
          </a:ln>
        </p:spPr>
      </p:pic>
      <p:pic>
        <p:nvPicPr>
          <p:cNvPr descr="preencoded.png" id="90" name="Google Shape;90;p15"/>
          <p:cNvPicPr preferRelativeResize="0"/>
          <p:nvPr/>
        </p:nvPicPr>
        <p:blipFill rotWithShape="1">
          <a:blip r:embed="rId11">
            <a:alphaModFix/>
          </a:blip>
          <a:srcRect b="0" l="0" r="0" t="0"/>
          <a:stretch/>
        </p:blipFill>
        <p:spPr>
          <a:xfrm>
            <a:off x="389731" y="116177"/>
            <a:ext cx="831227" cy="312025"/>
          </a:xfrm>
          <a:prstGeom prst="rect">
            <a:avLst/>
          </a:prstGeom>
          <a:noFill/>
          <a:ln>
            <a:noFill/>
          </a:ln>
        </p:spPr>
      </p:pic>
      <p:sp>
        <p:nvSpPr>
          <p:cNvPr id="91" name="Google Shape;91;p15"/>
          <p:cNvSpPr/>
          <p:nvPr/>
        </p:nvSpPr>
        <p:spPr>
          <a:xfrm>
            <a:off x="6905591" y="4734313"/>
            <a:ext cx="1190700" cy="142800"/>
          </a:xfrm>
          <a:prstGeom prst="rect">
            <a:avLst/>
          </a:prstGeom>
          <a:noFill/>
          <a:ln>
            <a:noFill/>
          </a:ln>
        </p:spPr>
        <p:txBody>
          <a:bodyPr anchorCtr="0" anchor="t" bIns="0" lIns="0" spcFirstLastPara="1" rIns="0" wrap="square" tIns="0">
            <a:noAutofit/>
          </a:bodyPr>
          <a:lstStyle/>
          <a:p>
            <a:pPr indent="0" lvl="0" marL="0" marR="0" rtl="0" algn="ctr">
              <a:lnSpc>
                <a:spcPct val="127533"/>
              </a:lnSpc>
              <a:spcBef>
                <a:spcPts val="0"/>
              </a:spcBef>
              <a:spcAft>
                <a:spcPts val="0"/>
              </a:spcAft>
              <a:buClr>
                <a:srgbClr val="700070"/>
              </a:buClr>
              <a:buSzPts val="800"/>
              <a:buFont typeface="Poppins Medium"/>
              <a:buNone/>
            </a:pPr>
            <a:r>
              <a:rPr b="0" i="0" lang="en" sz="800" u="none" cap="none" strike="noStrike">
                <a:solidFill>
                  <a:srgbClr val="700070"/>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sp>
        <p:nvSpPr>
          <p:cNvPr id="92" name="Google Shape;92;p15"/>
          <p:cNvSpPr/>
          <p:nvPr/>
        </p:nvSpPr>
        <p:spPr>
          <a:xfrm>
            <a:off x="4930300" y="209550"/>
            <a:ext cx="3822900" cy="142800"/>
          </a:xfrm>
          <a:prstGeom prst="rect">
            <a:avLst/>
          </a:prstGeom>
          <a:noFill/>
          <a:ln>
            <a:noFill/>
          </a:ln>
        </p:spPr>
        <p:txBody>
          <a:bodyPr anchorCtr="0" anchor="t" bIns="0" lIns="0" spcFirstLastPara="1" rIns="0" wrap="square" tIns="0">
            <a:noAutofit/>
          </a:bodyPr>
          <a:lstStyle/>
          <a:p>
            <a:pPr indent="0" lvl="0" marL="0" marR="0" rtl="0" algn="r">
              <a:lnSpc>
                <a:spcPct val="127533"/>
              </a:lnSpc>
              <a:spcBef>
                <a:spcPts val="0"/>
              </a:spcBef>
              <a:spcAft>
                <a:spcPts val="0"/>
              </a:spcAft>
              <a:buClr>
                <a:srgbClr val="8C6F8C"/>
              </a:buClr>
              <a:buSzPts val="800"/>
              <a:buFont typeface="Poppins Medium"/>
              <a:buNone/>
            </a:pPr>
            <a:r>
              <a:rPr b="0" i="0" lang="en" sz="800" u="none" cap="none" strike="noStrike">
                <a:solidFill>
                  <a:srgbClr val="8C6F8C"/>
                </a:solidFill>
                <a:latin typeface="Poppins Medium"/>
                <a:ea typeface="Poppins Medium"/>
                <a:cs typeface="Poppins Medium"/>
                <a:sym typeface="Poppins Medium"/>
              </a:rPr>
              <a:t>Judul Section</a:t>
            </a:r>
            <a:endParaRPr b="0" i="0" sz="800" u="none" cap="none" strike="noStrike">
              <a:solidFill>
                <a:schemeClr val="dk1"/>
              </a:solidFill>
              <a:latin typeface="Calibri"/>
              <a:ea typeface="Calibri"/>
              <a:cs typeface="Calibri"/>
              <a:sym typeface="Calibri"/>
            </a:endParaRPr>
          </a:p>
        </p:txBody>
      </p:sp>
      <p:sp>
        <p:nvSpPr>
          <p:cNvPr id="93" name="Google Shape;93;p15"/>
          <p:cNvSpPr/>
          <p:nvPr/>
        </p:nvSpPr>
        <p:spPr>
          <a:xfrm>
            <a:off x="8472488" y="4638675"/>
            <a:ext cx="362100" cy="428700"/>
          </a:xfrm>
          <a:prstGeom prst="rect">
            <a:avLst/>
          </a:prstGeom>
          <a:noFill/>
          <a:ln>
            <a:noFill/>
          </a:ln>
        </p:spPr>
        <p:txBody>
          <a:bodyPr anchorCtr="0" anchor="t" bIns="0" lIns="0" spcFirstLastPara="1" rIns="0" wrap="square" tIns="0">
            <a:noAutofit/>
          </a:bodyPr>
          <a:lstStyle/>
          <a:p>
            <a:pPr indent="0" lvl="0" marL="0" marR="0" rtl="0" algn="l">
              <a:lnSpc>
                <a:spcPct val="127511"/>
              </a:lnSpc>
              <a:spcBef>
                <a:spcPts val="0"/>
              </a:spcBef>
              <a:spcAft>
                <a:spcPts val="0"/>
              </a:spcAft>
              <a:buClr>
                <a:srgbClr val="700070"/>
              </a:buClr>
              <a:buSzPts val="2300"/>
              <a:buFont typeface="Poppins Medium"/>
              <a:buNone/>
            </a:pPr>
            <a:r>
              <a:rPr b="0" i="0" lang="en" sz="2300" u="none" cap="none" strike="noStrike">
                <a:solidFill>
                  <a:srgbClr val="700070"/>
                </a:solidFill>
                <a:latin typeface="Poppins Medium"/>
                <a:ea typeface="Poppins Medium"/>
                <a:cs typeface="Poppins Medium"/>
                <a:sym typeface="Poppins Medium"/>
              </a:rPr>
              <a:t>01</a:t>
            </a:r>
            <a:endParaRPr b="0" i="0" sz="23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 presetSubtype="0">
                                  <p:stCondLst>
                                    <p:cond delay="0"/>
                                  </p:stCondLst>
                                  <p:childTnLst>
                                    <p:set>
                                      <p:cBhvr>
                                        <p:cTn dur="1" fill="hold">
                                          <p:stCondLst>
                                            <p:cond delay="0"/>
                                          </p:stCondLst>
                                        </p:cTn>
                                        <p:tgtEl>
                                          <p:spTgt spid="87"/>
                                        </p:tgtEl>
                                        <p:attrNameLst>
                                          <p:attrName>style.visibility</p:attrName>
                                        </p:attrNameLst>
                                      </p:cBhvr>
                                      <p:to>
                                        <p:strVal val="visible"/>
                                      </p:to>
                                    </p:set>
                                  </p:childTnLst>
                                </p:cTn>
                              </p:par>
                              <p:par>
                                <p:cTn fill="hold" nodeType="withEffect" presetClass="entr" presetID="2" presetSubtype="1">
                                  <p:stCondLst>
                                    <p:cond delay="0"/>
                                  </p:stCondLst>
                                  <p:childTnLst>
                                    <p:set>
                                      <p:cBhvr>
                                        <p:cTn dur="1" fill="hold">
                                          <p:stCondLst>
                                            <p:cond delay="0"/>
                                          </p:stCondLst>
                                        </p:cTn>
                                        <p:tgtEl>
                                          <p:spTgt spid="88"/>
                                        </p:tgtEl>
                                        <p:attrNameLst>
                                          <p:attrName>style.visibility</p:attrName>
                                        </p:attrNameLst>
                                      </p:cBhvr>
                                      <p:to>
                                        <p:strVal val="visible"/>
                                      </p:to>
                                    </p:set>
                                    <p:anim calcmode="lin" valueType="num">
                                      <p:cBhvr additive="base">
                                        <p:cTn dur="500"/>
                                        <p:tgtEl>
                                          <p:spTgt spid="8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additive="base">
                                        <p:cTn dur="400"/>
                                        <p:tgtEl>
                                          <p:spTgt spid="8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90"/>
                                        </p:tgtEl>
                                        <p:attrNameLst>
                                          <p:attrName>style.visibility</p:attrName>
                                        </p:attrNameLst>
                                      </p:cBhvr>
                                      <p:to>
                                        <p:strVal val="visible"/>
                                      </p:to>
                                    </p:set>
                                    <p:anim calcmode="lin" valueType="num">
                                      <p:cBhvr additive="base">
                                        <p:cTn dur="400"/>
                                        <p:tgtEl>
                                          <p:spTgt spid="90"/>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92"/>
                                        </p:tgtEl>
                                        <p:attrNameLst>
                                          <p:attrName>style.visibility</p:attrName>
                                        </p:attrNameLst>
                                      </p:cBhvr>
                                      <p:to>
                                        <p:strVal val="visible"/>
                                      </p:to>
                                    </p:set>
                                    <p:animEffect filter="fade" transition="in">
                                      <p:cBhvr>
                                        <p:cTn dur="1000"/>
                                        <p:tgtEl>
                                          <p:spTgt spid="92"/>
                                        </p:tgtEl>
                                      </p:cBhvr>
                                    </p:animEffect>
                                  </p:childTnLst>
                                </p:cTn>
                              </p:par>
                              <p:par>
                                <p:cTn fill="hold" nodeType="withEffect" presetClass="entr" presetID="2" presetSubtype="4">
                                  <p:stCondLst>
                                    <p:cond delay="0"/>
                                  </p:stCondLst>
                                  <p:childTnLst>
                                    <p:set>
                                      <p:cBhvr>
                                        <p:cTn dur="1" fill="hold">
                                          <p:stCondLst>
                                            <p:cond delay="0"/>
                                          </p:stCondLst>
                                        </p:cTn>
                                        <p:tgtEl>
                                          <p:spTgt spid="91"/>
                                        </p:tgtEl>
                                        <p:attrNameLst>
                                          <p:attrName>style.visibility</p:attrName>
                                        </p:attrNameLst>
                                      </p:cBhvr>
                                      <p:to>
                                        <p:strVal val="visible"/>
                                      </p:to>
                                    </p:set>
                                    <p:anim calcmode="lin" valueType="num">
                                      <p:cBhvr additive="base">
                                        <p:cTn dur="400"/>
                                        <p:tgtEl>
                                          <p:spTgt spid="91"/>
                                        </p:tgtEl>
                                        <p:attrNameLst>
                                          <p:attrName>ppt_y</p:attrName>
                                        </p:attrNameLst>
                                      </p:cBhvr>
                                      <p:tavLst>
                                        <p:tav fmla="" tm="0">
                                          <p:val>
                                            <p:strVal val="#ppt_y+1"/>
                                          </p:val>
                                        </p:tav>
                                        <p:tav fmla="" tm="100000">
                                          <p:val>
                                            <p:strVal val="#ppt_y"/>
                                          </p:val>
                                        </p:tav>
                                      </p:tavLst>
                                    </p:anim>
                                  </p:childTnLst>
                                </p:cTn>
                              </p:par>
                              <p:par>
                                <p:cTn fill="hold" nodeType="with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par>
                                <p:cTn fill="hold" nodeType="with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0"/>
                                        <p:tgtEl>
                                          <p:spTgt spid="84"/>
                                        </p:tgtEl>
                                      </p:cBhvr>
                                    </p:animEffect>
                                  </p:childTnLst>
                                </p:cTn>
                              </p:par>
                              <p:par>
                                <p:cTn fill="hold" nodeType="withEffect" presetClass="entr" presetID="1" presetSubtype="0">
                                  <p:stCondLst>
                                    <p:cond delay="0"/>
                                  </p:stCondLst>
                                  <p:childTnLst>
                                    <p:set>
                                      <p:cBhvr>
                                        <p:cTn dur="1" fill="hold">
                                          <p:stCondLst>
                                            <p:cond delay="0"/>
                                          </p:stCondLst>
                                        </p:cTn>
                                        <p:tgtEl>
                                          <p:spTgt spid="85"/>
                                        </p:tgtEl>
                                        <p:attrNameLst>
                                          <p:attrName>style.visibility</p:attrName>
                                        </p:attrNameLst>
                                      </p:cBhvr>
                                      <p:to>
                                        <p:strVal val="visible"/>
                                      </p:to>
                                    </p:set>
                                  </p:childTnLst>
                                </p:cTn>
                              </p:par>
                              <p:par>
                                <p:cTn fill="hold" nodeType="with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B075B"/>
        </a:solidFill>
      </p:bgPr>
    </p:bg>
    <p:spTree>
      <p:nvGrpSpPr>
        <p:cNvPr id="98" name="Shape 98"/>
        <p:cNvGrpSpPr/>
        <p:nvPr/>
      </p:nvGrpSpPr>
      <p:grpSpPr>
        <a:xfrm>
          <a:off x="0" y="0"/>
          <a:ext cx="0" cy="0"/>
          <a:chOff x="0" y="0"/>
          <a:chExt cx="0" cy="0"/>
        </a:xfrm>
      </p:grpSpPr>
      <p:pic>
        <p:nvPicPr>
          <p:cNvPr descr="preencoded.png" id="99" name="Google Shape;99;p16"/>
          <p:cNvPicPr preferRelativeResize="0"/>
          <p:nvPr/>
        </p:nvPicPr>
        <p:blipFill rotWithShape="1">
          <a:blip r:embed="rId3">
            <a:alphaModFix/>
          </a:blip>
          <a:srcRect b="0" l="0" r="0" t="0"/>
          <a:stretch/>
        </p:blipFill>
        <p:spPr>
          <a:xfrm>
            <a:off x="6032983" y="31797"/>
            <a:ext cx="3111016" cy="5111703"/>
          </a:xfrm>
          <a:prstGeom prst="rect">
            <a:avLst/>
          </a:prstGeom>
          <a:noFill/>
          <a:ln>
            <a:noFill/>
          </a:ln>
        </p:spPr>
      </p:pic>
      <p:pic>
        <p:nvPicPr>
          <p:cNvPr descr="preencoded.png" id="100" name="Google Shape;100;p16"/>
          <p:cNvPicPr preferRelativeResize="0"/>
          <p:nvPr/>
        </p:nvPicPr>
        <p:blipFill rotWithShape="1">
          <a:blip r:embed="rId4">
            <a:alphaModFix/>
          </a:blip>
          <a:srcRect b="0" l="0" r="0" t="0"/>
          <a:stretch/>
        </p:blipFill>
        <p:spPr>
          <a:xfrm>
            <a:off x="4572000" y="0"/>
            <a:ext cx="4572000" cy="4525159"/>
          </a:xfrm>
          <a:prstGeom prst="rect">
            <a:avLst/>
          </a:prstGeom>
          <a:noFill/>
          <a:ln>
            <a:noFill/>
          </a:ln>
        </p:spPr>
      </p:pic>
      <p:pic>
        <p:nvPicPr>
          <p:cNvPr descr="preencoded.png" id="101" name="Google Shape;101;p16"/>
          <p:cNvPicPr preferRelativeResize="0"/>
          <p:nvPr/>
        </p:nvPicPr>
        <p:blipFill rotWithShape="1">
          <a:blip r:embed="rId5">
            <a:alphaModFix/>
          </a:blip>
          <a:srcRect b="0" l="0" r="0" t="0"/>
          <a:stretch/>
        </p:blipFill>
        <p:spPr>
          <a:xfrm>
            <a:off x="628650" y="509588"/>
            <a:ext cx="1206327" cy="446458"/>
          </a:xfrm>
          <a:prstGeom prst="rect">
            <a:avLst/>
          </a:prstGeom>
          <a:noFill/>
          <a:ln>
            <a:noFill/>
          </a:ln>
        </p:spPr>
      </p:pic>
      <p:sp>
        <p:nvSpPr>
          <p:cNvPr id="102" name="Google Shape;102;p16"/>
          <p:cNvSpPr/>
          <p:nvPr/>
        </p:nvSpPr>
        <p:spPr>
          <a:xfrm>
            <a:off x="619125" y="3629025"/>
            <a:ext cx="2847900" cy="8955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FFFFFF"/>
              </a:buClr>
              <a:buSzPts val="3000"/>
              <a:buFont typeface="Public Sans ExtraBold"/>
              <a:buNone/>
            </a:pPr>
            <a:r>
              <a:rPr b="0" i="0" lang="en" sz="3000" u="none" cap="none" strike="noStrike">
                <a:solidFill>
                  <a:srgbClr val="FFFFFF"/>
                </a:solidFill>
                <a:latin typeface="Public Sans ExtraBold"/>
                <a:ea typeface="Public Sans ExtraBold"/>
                <a:cs typeface="Public Sans ExtraBold"/>
                <a:sym typeface="Public Sans ExtraBold"/>
              </a:rPr>
              <a:t>JUDUL</a:t>
            </a:r>
            <a:br>
              <a:rPr b="0" i="0" lang="en" sz="3000" u="none" cap="none" strike="noStrike">
                <a:solidFill>
                  <a:srgbClr val="FFFFFF"/>
                </a:solidFill>
                <a:latin typeface="Public Sans ExtraBold"/>
                <a:ea typeface="Public Sans ExtraBold"/>
                <a:cs typeface="Public Sans ExtraBold"/>
                <a:sym typeface="Public Sans ExtraBold"/>
              </a:rPr>
            </a:br>
            <a:r>
              <a:rPr b="0" i="0" lang="en" sz="3000" u="none" cap="none" strike="noStrike">
                <a:solidFill>
                  <a:srgbClr val="FFFFFF"/>
                </a:solidFill>
                <a:latin typeface="Public Sans"/>
                <a:ea typeface="Public Sans"/>
                <a:cs typeface="Public Sans"/>
                <a:sym typeface="Public Sans"/>
              </a:rPr>
              <a:t>NEXT SECTION</a:t>
            </a:r>
            <a:endParaRPr b="0" i="0" sz="30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400"/>
                                        <p:tgtEl>
                                          <p:spTgt spid="101"/>
                                        </p:tgtEl>
                                        <p:attrNameLst>
                                          <p:attrName>ppt_y</p:attrName>
                                        </p:attrNameLst>
                                      </p:cBhvr>
                                      <p:tavLst>
                                        <p:tav fmla="" tm="0">
                                          <p:val>
                                            <p:strVal val="#ppt_y-1"/>
                                          </p:val>
                                        </p:tav>
                                        <p:tav fmla="" tm="100000">
                                          <p:val>
                                            <p:strVal val="#ppt_y"/>
                                          </p:val>
                                        </p:tav>
                                      </p:tavLst>
                                    </p:anim>
                                  </p:childTnLst>
                                </p:cTn>
                              </p:par>
                            </p:childTnLst>
                          </p:cTn>
                        </p:par>
                        <p:par>
                          <p:cTn fill="hold">
                            <p:stCondLst>
                              <p:cond delay="400"/>
                            </p:stCondLst>
                            <p:childTnLst>
                              <p:par>
                                <p:cTn fill="hold" nodeType="afterEffect" presetClass="entr" presetID="2" presetSubtype="8">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p:tgtEl>
                                          <p:spTgt spid="102"/>
                                        </p:tgtEl>
                                        <p:attrNameLst>
                                          <p:attrName>ppt_x</p:attrName>
                                        </p:attrNameLst>
                                      </p:cBhvr>
                                      <p:tavLst>
                                        <p:tav fmla="" tm="0">
                                          <p:val>
                                            <p:strVal val="#ppt_x-1"/>
                                          </p:val>
                                        </p:tav>
                                        <p:tav fmla="" tm="100000">
                                          <p:val>
                                            <p:strVal val="#ppt_x"/>
                                          </p:val>
                                        </p:tav>
                                      </p:tavLst>
                                    </p:anim>
                                  </p:childTnLst>
                                </p:cTn>
                              </p:par>
                            </p:childTnLst>
                          </p:cTn>
                        </p:par>
                        <p:par>
                          <p:cTn fill="hold">
                            <p:stCondLst>
                              <p:cond delay="900"/>
                            </p:stCondLst>
                            <p:childTnLst>
                              <p:par>
                                <p:cTn fill="hold" nodeType="afterEffect" presetClass="entr" presetID="2" presetSubtype="2">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400"/>
                                        <p:tgtEl>
                                          <p:spTgt spid="99"/>
                                        </p:tgtEl>
                                        <p:attrNameLst>
                                          <p:attrName>ppt_x</p:attrName>
                                        </p:attrNameLst>
                                      </p:cBhvr>
                                      <p:tavLst>
                                        <p:tav fmla="" tm="0">
                                          <p:val>
                                            <p:strVal val="#ppt_x+1"/>
                                          </p:val>
                                        </p:tav>
                                        <p:tav fmla="" tm="100000">
                                          <p:val>
                                            <p:strVal val="#ppt_x"/>
                                          </p:val>
                                        </p:tav>
                                      </p:tavLst>
                                    </p:anim>
                                  </p:childTnLst>
                                </p:cTn>
                              </p:par>
                            </p:childTnLst>
                          </p:cTn>
                        </p:par>
                        <p:par>
                          <p:cTn fill="hold">
                            <p:stCondLst>
                              <p:cond delay="1300"/>
                            </p:stCondLst>
                            <p:childTnLst>
                              <p:par>
                                <p:cTn fill="hold" nodeType="afterEffect" presetClass="entr" presetID="2" presetSubtype="2">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800"/>
                                        <p:tgtEl>
                                          <p:spTgt spid="100"/>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5B075B"/>
        </a:solidFill>
      </p:bgPr>
    </p:bg>
    <p:spTree>
      <p:nvGrpSpPr>
        <p:cNvPr id="107" name="Shape 107"/>
        <p:cNvGrpSpPr/>
        <p:nvPr/>
      </p:nvGrpSpPr>
      <p:grpSpPr>
        <a:xfrm>
          <a:off x="0" y="0"/>
          <a:ext cx="0" cy="0"/>
          <a:chOff x="0" y="0"/>
          <a:chExt cx="0" cy="0"/>
        </a:xfrm>
      </p:grpSpPr>
      <p:pic>
        <p:nvPicPr>
          <p:cNvPr descr="preencoded.png" id="108" name="Google Shape;108;p17"/>
          <p:cNvPicPr preferRelativeResize="0"/>
          <p:nvPr/>
        </p:nvPicPr>
        <p:blipFill rotWithShape="1">
          <a:blip r:embed="rId3">
            <a:alphaModFix/>
          </a:blip>
          <a:srcRect b="0" l="0" r="0" t="0"/>
          <a:stretch/>
        </p:blipFill>
        <p:spPr>
          <a:xfrm>
            <a:off x="3124200" y="0"/>
            <a:ext cx="6019802" cy="5143499"/>
          </a:xfrm>
          <a:prstGeom prst="rect">
            <a:avLst/>
          </a:prstGeom>
          <a:noFill/>
          <a:ln>
            <a:noFill/>
          </a:ln>
        </p:spPr>
      </p:pic>
      <p:pic>
        <p:nvPicPr>
          <p:cNvPr descr="preencoded.png" id="109" name="Google Shape;109;p17"/>
          <p:cNvPicPr preferRelativeResize="0"/>
          <p:nvPr/>
        </p:nvPicPr>
        <p:blipFill rotWithShape="1">
          <a:blip r:embed="rId4">
            <a:alphaModFix/>
          </a:blip>
          <a:srcRect b="0" l="0" r="0" t="0"/>
          <a:stretch/>
        </p:blipFill>
        <p:spPr>
          <a:xfrm>
            <a:off x="2652710" y="0"/>
            <a:ext cx="4803607" cy="5143500"/>
          </a:xfrm>
          <a:prstGeom prst="rect">
            <a:avLst/>
          </a:prstGeom>
          <a:noFill/>
          <a:ln>
            <a:noFill/>
          </a:ln>
        </p:spPr>
      </p:pic>
      <p:pic>
        <p:nvPicPr>
          <p:cNvPr descr="preencoded.png" id="110" name="Google Shape;110;p17"/>
          <p:cNvPicPr preferRelativeResize="0"/>
          <p:nvPr/>
        </p:nvPicPr>
        <p:blipFill rotWithShape="1">
          <a:blip r:embed="rId5">
            <a:alphaModFix/>
          </a:blip>
          <a:srcRect b="0" l="0" r="0" t="0"/>
          <a:stretch/>
        </p:blipFill>
        <p:spPr>
          <a:xfrm>
            <a:off x="5748338" y="1323975"/>
            <a:ext cx="1206327" cy="446458"/>
          </a:xfrm>
          <a:prstGeom prst="rect">
            <a:avLst/>
          </a:prstGeom>
          <a:noFill/>
          <a:ln>
            <a:noFill/>
          </a:ln>
        </p:spPr>
      </p:pic>
      <p:pic>
        <p:nvPicPr>
          <p:cNvPr descr="preencoded.png" id="111" name="Google Shape;111;p17"/>
          <p:cNvPicPr preferRelativeResize="0"/>
          <p:nvPr/>
        </p:nvPicPr>
        <p:blipFill rotWithShape="1">
          <a:blip r:embed="rId6">
            <a:alphaModFix/>
          </a:blip>
          <a:srcRect b="0" l="0" r="0" t="0"/>
          <a:stretch/>
        </p:blipFill>
        <p:spPr>
          <a:xfrm>
            <a:off x="5155806" y="0"/>
            <a:ext cx="1063619" cy="1039548"/>
          </a:xfrm>
          <a:prstGeom prst="rect">
            <a:avLst/>
          </a:prstGeom>
          <a:noFill/>
          <a:ln>
            <a:noFill/>
          </a:ln>
        </p:spPr>
      </p:pic>
      <p:sp>
        <p:nvSpPr>
          <p:cNvPr id="112" name="Google Shape;112;p17"/>
          <p:cNvSpPr/>
          <p:nvPr/>
        </p:nvSpPr>
        <p:spPr>
          <a:xfrm>
            <a:off x="804863" y="3838575"/>
            <a:ext cx="2919300" cy="447600"/>
          </a:xfrm>
          <a:prstGeom prst="rect">
            <a:avLst/>
          </a:prstGeom>
          <a:noFill/>
          <a:ln>
            <a:noFill/>
          </a:ln>
        </p:spPr>
        <p:txBody>
          <a:bodyPr anchorCtr="0" anchor="t" bIns="0" lIns="0" spcFirstLastPara="1" rIns="0" wrap="square" tIns="0">
            <a:noAutofit/>
          </a:bodyPr>
          <a:lstStyle/>
          <a:p>
            <a:pPr indent="0" lvl="0" marL="0" marR="0" rtl="0" algn="l">
              <a:lnSpc>
                <a:spcPct val="99866"/>
              </a:lnSpc>
              <a:spcBef>
                <a:spcPts val="0"/>
              </a:spcBef>
              <a:spcAft>
                <a:spcPts val="0"/>
              </a:spcAft>
              <a:buClr>
                <a:srgbClr val="FFFFFF"/>
              </a:buClr>
              <a:buSzPts val="3000"/>
              <a:buFont typeface="Public Sans ExtraBold"/>
              <a:buNone/>
            </a:pPr>
            <a:r>
              <a:rPr b="0" i="0" lang="en" sz="3000" u="none" cap="none" strike="noStrike">
                <a:solidFill>
                  <a:srgbClr val="FFFFFF"/>
                </a:solidFill>
                <a:latin typeface="Public Sans ExtraBold"/>
                <a:ea typeface="Public Sans ExtraBold"/>
                <a:cs typeface="Public Sans ExtraBold"/>
                <a:sym typeface="Public Sans ExtraBold"/>
              </a:rPr>
              <a:t>TERIMA KASIH</a:t>
            </a:r>
            <a:endParaRPr b="0" i="0" sz="3000" u="none" cap="none" strike="noStrike">
              <a:solidFill>
                <a:schemeClr val="dk1"/>
              </a:solidFill>
              <a:latin typeface="Calibri"/>
              <a:ea typeface="Calibri"/>
              <a:cs typeface="Calibri"/>
              <a:sym typeface="Calibri"/>
            </a:endParaRPr>
          </a:p>
        </p:txBody>
      </p:sp>
      <p:sp>
        <p:nvSpPr>
          <p:cNvPr id="113" name="Google Shape;113;p17"/>
          <p:cNvSpPr/>
          <p:nvPr/>
        </p:nvSpPr>
        <p:spPr>
          <a:xfrm>
            <a:off x="5748353" y="2214575"/>
            <a:ext cx="3071700" cy="171600"/>
          </a:xfrm>
          <a:prstGeom prst="rect">
            <a:avLst/>
          </a:prstGeom>
          <a:noFill/>
          <a:ln>
            <a:noFill/>
          </a:ln>
        </p:spPr>
        <p:txBody>
          <a:bodyPr anchorCtr="0" anchor="t" bIns="0" lIns="0" spcFirstLastPara="1" rIns="0" wrap="square" tIns="0">
            <a:noAutofit/>
          </a:bodyPr>
          <a:lstStyle/>
          <a:p>
            <a:pPr indent="0" lvl="0" marL="0" marR="0" rtl="0" algn="l">
              <a:lnSpc>
                <a:spcPct val="110476"/>
              </a:lnSpc>
              <a:spcBef>
                <a:spcPts val="0"/>
              </a:spcBef>
              <a:spcAft>
                <a:spcPts val="0"/>
              </a:spcAft>
              <a:buClr>
                <a:srgbClr val="FFFFFF"/>
              </a:buClr>
              <a:buSzPts val="1100"/>
              <a:buFont typeface="Public Sans"/>
              <a:buNone/>
            </a:pPr>
            <a:r>
              <a:rPr b="1" i="0" lang="en" sz="1100" u="none" cap="none" strike="noStrike">
                <a:solidFill>
                  <a:srgbClr val="FFFFFF"/>
                </a:solidFill>
                <a:latin typeface="Public Sans"/>
                <a:ea typeface="Public Sans"/>
                <a:cs typeface="Public Sans"/>
                <a:sym typeface="Public Sans"/>
              </a:rPr>
              <a:t>UNIVERSITAS AMIKOM YOGYAKARTA</a:t>
            </a:r>
            <a:endParaRPr b="0" i="0" sz="1100" u="none" cap="none" strike="noStrike">
              <a:solidFill>
                <a:schemeClr val="dk1"/>
              </a:solidFill>
              <a:latin typeface="Calibri"/>
              <a:ea typeface="Calibri"/>
              <a:cs typeface="Calibri"/>
              <a:sym typeface="Calibri"/>
            </a:endParaRPr>
          </a:p>
        </p:txBody>
      </p:sp>
      <p:sp>
        <p:nvSpPr>
          <p:cNvPr id="114" name="Google Shape;114;p17"/>
          <p:cNvSpPr/>
          <p:nvPr/>
        </p:nvSpPr>
        <p:spPr>
          <a:xfrm>
            <a:off x="5748338" y="2443163"/>
            <a:ext cx="2952900" cy="428700"/>
          </a:xfrm>
          <a:prstGeom prst="rect">
            <a:avLst/>
          </a:prstGeom>
          <a:noFill/>
          <a:ln>
            <a:noFill/>
          </a:ln>
        </p:spPr>
        <p:txBody>
          <a:bodyPr anchorCtr="0" anchor="t" bIns="0" lIns="0" spcFirstLastPara="1" rIns="0" wrap="square" tIns="0">
            <a:noAutofit/>
          </a:bodyPr>
          <a:lstStyle/>
          <a:p>
            <a:pPr indent="0" lvl="0" marL="0" marR="0" rtl="0" algn="l">
              <a:lnSpc>
                <a:spcPct val="127533"/>
              </a:lnSpc>
              <a:spcBef>
                <a:spcPts val="0"/>
              </a:spcBef>
              <a:spcAft>
                <a:spcPts val="0"/>
              </a:spcAft>
              <a:buClr>
                <a:srgbClr val="FFFFFF"/>
              </a:buClr>
              <a:buSzPts val="800"/>
              <a:buFont typeface="Public Sans"/>
              <a:buNone/>
            </a:pPr>
            <a:r>
              <a:rPr b="0" i="0" lang="en" sz="800" u="none" cap="none" strike="noStrike">
                <a:solidFill>
                  <a:srgbClr val="FFFFFF"/>
                </a:solidFill>
                <a:latin typeface="Public Sans"/>
                <a:ea typeface="Public Sans"/>
                <a:cs typeface="Public Sans"/>
                <a:sym typeface="Public Sans"/>
              </a:rPr>
              <a:t>Jl. Ring Road Utara, Ngringin, Condongcatur, Kec. Depok, Kabupaten Sleman, Daerah Istimewa Yogyakarta, Indonesia postcode 55281</a:t>
            </a:r>
            <a:endParaRPr b="0" i="0" sz="800" u="none" cap="none" strike="noStrike">
              <a:solidFill>
                <a:schemeClr val="dk1"/>
              </a:solidFill>
              <a:latin typeface="Calibri"/>
              <a:ea typeface="Calibri"/>
              <a:cs typeface="Calibri"/>
              <a:sym typeface="Calibri"/>
            </a:endParaRPr>
          </a:p>
        </p:txBody>
      </p:sp>
      <p:grpSp>
        <p:nvGrpSpPr>
          <p:cNvPr id="115" name="Google Shape;115;p17"/>
          <p:cNvGrpSpPr/>
          <p:nvPr/>
        </p:nvGrpSpPr>
        <p:grpSpPr>
          <a:xfrm>
            <a:off x="5748338" y="3209925"/>
            <a:ext cx="3395663" cy="994982"/>
            <a:chOff x="5748338" y="3209925"/>
            <a:chExt cx="3395663" cy="994982"/>
          </a:xfrm>
        </p:grpSpPr>
        <p:pic>
          <p:nvPicPr>
            <p:cNvPr descr="preencoded.png" id="116" name="Google Shape;116;p17"/>
            <p:cNvPicPr preferRelativeResize="0"/>
            <p:nvPr/>
          </p:nvPicPr>
          <p:blipFill rotWithShape="1">
            <a:blip r:embed="rId7">
              <a:alphaModFix/>
            </a:blip>
            <a:srcRect b="0" l="0" r="0" t="0"/>
            <a:stretch/>
          </p:blipFill>
          <p:spPr>
            <a:xfrm>
              <a:off x="5748338" y="3700463"/>
              <a:ext cx="3395663" cy="9144"/>
            </a:xfrm>
            <a:prstGeom prst="rect">
              <a:avLst/>
            </a:prstGeom>
            <a:noFill/>
            <a:ln>
              <a:noFill/>
            </a:ln>
          </p:spPr>
        </p:pic>
        <p:pic>
          <p:nvPicPr>
            <p:cNvPr descr="preencoded.png" id="117" name="Google Shape;117;p17"/>
            <p:cNvPicPr preferRelativeResize="0"/>
            <p:nvPr/>
          </p:nvPicPr>
          <p:blipFill rotWithShape="1">
            <a:blip r:embed="rId7">
              <a:alphaModFix/>
            </a:blip>
            <a:srcRect b="0" l="0" r="0" t="0"/>
            <a:stretch/>
          </p:blipFill>
          <p:spPr>
            <a:xfrm>
              <a:off x="5748338" y="4195763"/>
              <a:ext cx="3395663" cy="9144"/>
            </a:xfrm>
            <a:prstGeom prst="rect">
              <a:avLst/>
            </a:prstGeom>
            <a:noFill/>
            <a:ln>
              <a:noFill/>
            </a:ln>
          </p:spPr>
        </p:pic>
        <p:grpSp>
          <p:nvGrpSpPr>
            <p:cNvPr id="118" name="Google Shape;118;p17"/>
            <p:cNvGrpSpPr/>
            <p:nvPr/>
          </p:nvGrpSpPr>
          <p:grpSpPr>
            <a:xfrm>
              <a:off x="5748338" y="3209925"/>
              <a:ext cx="3071813" cy="495300"/>
              <a:chOff x="5748338" y="3209925"/>
              <a:chExt cx="3071813" cy="495300"/>
            </a:xfrm>
          </p:grpSpPr>
          <p:pic>
            <p:nvPicPr>
              <p:cNvPr descr="preencoded.png" id="119" name="Google Shape;119;p17"/>
              <p:cNvPicPr preferRelativeResize="0"/>
              <p:nvPr/>
            </p:nvPicPr>
            <p:blipFill rotWithShape="1">
              <a:blip r:embed="rId8">
                <a:alphaModFix/>
              </a:blip>
              <a:srcRect b="0" l="0" r="0" t="0"/>
              <a:stretch/>
            </p:blipFill>
            <p:spPr>
              <a:xfrm>
                <a:off x="5748338" y="3209925"/>
                <a:ext cx="3071813" cy="495300"/>
              </a:xfrm>
              <a:prstGeom prst="rect">
                <a:avLst/>
              </a:prstGeom>
              <a:noFill/>
              <a:ln>
                <a:noFill/>
              </a:ln>
            </p:spPr>
          </p:pic>
          <p:pic>
            <p:nvPicPr>
              <p:cNvPr descr="preencoded.png" id="120" name="Google Shape;120;p17"/>
              <p:cNvPicPr preferRelativeResize="0"/>
              <p:nvPr/>
            </p:nvPicPr>
            <p:blipFill rotWithShape="1">
              <a:blip r:embed="rId9">
                <a:alphaModFix/>
              </a:blip>
              <a:srcRect b="0" l="0" r="0" t="0"/>
              <a:stretch/>
            </p:blipFill>
            <p:spPr>
              <a:xfrm>
                <a:off x="7048500" y="3390900"/>
                <a:ext cx="1260157" cy="128588"/>
              </a:xfrm>
              <a:prstGeom prst="rect">
                <a:avLst/>
              </a:prstGeom>
              <a:noFill/>
              <a:ln>
                <a:noFill/>
              </a:ln>
            </p:spPr>
          </p:pic>
          <p:sp>
            <p:nvSpPr>
              <p:cNvPr id="121" name="Google Shape;121;p17"/>
              <p:cNvSpPr/>
              <p:nvPr/>
            </p:nvSpPr>
            <p:spPr>
              <a:xfrm>
                <a:off x="5976938" y="3376613"/>
                <a:ext cx="843000" cy="157200"/>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FFFFFF"/>
                  </a:buClr>
                  <a:buSzPts val="800"/>
                  <a:buFont typeface="Poppins Medium"/>
                  <a:buNone/>
                </a:pPr>
                <a:r>
                  <a:rPr b="0" i="0" lang="en" sz="800" u="none" cap="none" strike="noStrike">
                    <a:solidFill>
                      <a:srgbClr val="FFFFFF"/>
                    </a:solidFill>
                    <a:latin typeface="Poppins Medium"/>
                    <a:ea typeface="Poppins Medium"/>
                    <a:cs typeface="Poppins Medium"/>
                    <a:sym typeface="Poppins Medium"/>
                  </a:rPr>
                  <a:t>@amikomjogja</a:t>
                </a:r>
                <a:endParaRPr b="0" i="0" sz="800" u="none" cap="none" strike="noStrike">
                  <a:solidFill>
                    <a:schemeClr val="dk1"/>
                  </a:solidFill>
                  <a:latin typeface="Calibri"/>
                  <a:ea typeface="Calibri"/>
                  <a:cs typeface="Calibri"/>
                  <a:sym typeface="Calibri"/>
                </a:endParaRPr>
              </a:p>
            </p:txBody>
          </p:sp>
        </p:grpSp>
        <p:grpSp>
          <p:nvGrpSpPr>
            <p:cNvPr id="122" name="Google Shape;122;p17"/>
            <p:cNvGrpSpPr/>
            <p:nvPr/>
          </p:nvGrpSpPr>
          <p:grpSpPr>
            <a:xfrm>
              <a:off x="5748338" y="3705225"/>
              <a:ext cx="3071813" cy="495300"/>
              <a:chOff x="5748338" y="3705225"/>
              <a:chExt cx="3071813" cy="495300"/>
            </a:xfrm>
          </p:grpSpPr>
          <p:pic>
            <p:nvPicPr>
              <p:cNvPr descr="preencoded.png" id="123" name="Google Shape;123;p17"/>
              <p:cNvPicPr preferRelativeResize="0"/>
              <p:nvPr/>
            </p:nvPicPr>
            <p:blipFill rotWithShape="1">
              <a:blip r:embed="rId10">
                <a:alphaModFix/>
              </a:blip>
              <a:srcRect b="0" l="0" r="0" t="0"/>
              <a:stretch/>
            </p:blipFill>
            <p:spPr>
              <a:xfrm>
                <a:off x="5748338" y="3705225"/>
                <a:ext cx="3071813" cy="495300"/>
              </a:xfrm>
              <a:prstGeom prst="rect">
                <a:avLst/>
              </a:prstGeom>
              <a:noFill/>
              <a:ln>
                <a:noFill/>
              </a:ln>
            </p:spPr>
          </p:pic>
          <p:sp>
            <p:nvSpPr>
              <p:cNvPr id="124" name="Google Shape;124;p17"/>
              <p:cNvSpPr/>
              <p:nvPr/>
            </p:nvSpPr>
            <p:spPr>
              <a:xfrm>
                <a:off x="5976938" y="3871913"/>
                <a:ext cx="1043100" cy="157200"/>
              </a:xfrm>
              <a:prstGeom prst="rect">
                <a:avLst/>
              </a:prstGeom>
              <a:noFill/>
              <a:ln>
                <a:noFill/>
              </a:ln>
            </p:spPr>
            <p:txBody>
              <a:bodyPr anchorCtr="0" anchor="t" bIns="0" lIns="0" spcFirstLastPara="1" rIns="0" wrap="square" tIns="0">
                <a:noAutofit/>
              </a:bodyPr>
              <a:lstStyle/>
              <a:p>
                <a:pPr indent="0" lvl="0" marL="0" marR="0" rtl="0" algn="l">
                  <a:lnSpc>
                    <a:spcPct val="127515"/>
                  </a:lnSpc>
                  <a:spcBef>
                    <a:spcPts val="0"/>
                  </a:spcBef>
                  <a:spcAft>
                    <a:spcPts val="0"/>
                  </a:spcAft>
                  <a:buClr>
                    <a:srgbClr val="FFFFFF"/>
                  </a:buClr>
                  <a:buSzPts val="800"/>
                  <a:buFont typeface="Poppins Medium"/>
                  <a:buNone/>
                </a:pPr>
                <a:r>
                  <a:rPr b="0" i="0" lang="en" sz="800" u="none" cap="none" strike="noStrike">
                    <a:solidFill>
                      <a:srgbClr val="FFFFFF"/>
                    </a:solidFill>
                    <a:latin typeface="Poppins Medium"/>
                    <a:ea typeface="Poppins Medium"/>
                    <a:cs typeface="Poppins Medium"/>
                    <a:sym typeface="Poppins Medium"/>
                  </a:rPr>
                  <a:t>www.amikom.ac.id</a:t>
                </a:r>
                <a:endParaRPr b="0" i="0" sz="800" u="none" cap="none" strike="noStrike">
                  <a:solidFill>
                    <a:schemeClr val="dk1"/>
                  </a:solidFill>
                  <a:latin typeface="Calibri"/>
                  <a:ea typeface="Calibri"/>
                  <a:cs typeface="Calibri"/>
                  <a:sym typeface="Calibri"/>
                </a:endParaRPr>
              </a:p>
            </p:txBody>
          </p:sp>
        </p:grpSp>
      </p:gr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400"/>
                                        <p:tgtEl>
                                          <p:spTgt spid="112"/>
                                        </p:tgtEl>
                                        <p:attrNameLst>
                                          <p:attrName>ppt_x</p:attrName>
                                        </p:attrNameLst>
                                      </p:cBhvr>
                                      <p:tavLst>
                                        <p:tav fmla="" tm="0">
                                          <p:val>
                                            <p:strVal val="#ppt_x-1"/>
                                          </p:val>
                                        </p:tav>
                                        <p:tav fmla="" tm="100000">
                                          <p:val>
                                            <p:strVal val="#ppt_x"/>
                                          </p:val>
                                        </p:tav>
                                      </p:tavLst>
                                    </p:anim>
                                  </p:childTnLst>
                                </p:cTn>
                              </p:par>
                            </p:childTnLst>
                          </p:cTn>
                        </p:par>
                        <p:par>
                          <p:cTn fill="hold">
                            <p:stCondLst>
                              <p:cond delay="400"/>
                            </p:stCondLst>
                            <p:childTnLst>
                              <p:par>
                                <p:cTn fill="hold" nodeType="afterEffect" presetClass="entr" presetID="2" presetSubtype="2">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p:tgtEl>
                                          <p:spTgt spid="108"/>
                                        </p:tgtEl>
                                        <p:attrNameLst>
                                          <p:attrName>ppt_x</p:attrName>
                                        </p:attrNameLst>
                                      </p:cBhvr>
                                      <p:tavLst>
                                        <p:tav fmla="" tm="0">
                                          <p:val>
                                            <p:strVal val="#ppt_x+1"/>
                                          </p:val>
                                        </p:tav>
                                        <p:tav fmla="" tm="100000">
                                          <p:val>
                                            <p:strVal val="#ppt_x"/>
                                          </p:val>
                                        </p:tav>
                                      </p:tavLst>
                                    </p:anim>
                                  </p:childTnLst>
                                </p:cTn>
                              </p:par>
                            </p:childTnLst>
                          </p:cTn>
                        </p:par>
                        <p:par>
                          <p:cTn fill="hold">
                            <p:stCondLst>
                              <p:cond delay="900"/>
                            </p:stCondLst>
                            <p:childTnLst>
                              <p:par>
                                <p:cTn fill="hold" nodeType="afterEffect" presetClass="entr" presetID="23" presetSubtype="16">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400"/>
                                        <p:tgtEl>
                                          <p:spTgt spid="110"/>
                                        </p:tgtEl>
                                        <p:attrNameLst>
                                          <p:attrName>ppt_w</p:attrName>
                                        </p:attrNameLst>
                                      </p:cBhvr>
                                      <p:tavLst>
                                        <p:tav fmla="" tm="0">
                                          <p:val>
                                            <p:strVal val="0"/>
                                          </p:val>
                                        </p:tav>
                                        <p:tav fmla="" tm="100000">
                                          <p:val>
                                            <p:strVal val="#ppt_w"/>
                                          </p:val>
                                        </p:tav>
                                      </p:tavLst>
                                    </p:anim>
                                    <p:anim calcmode="lin" valueType="num">
                                      <p:cBhvr additive="base">
                                        <p:cTn dur="400"/>
                                        <p:tgtEl>
                                          <p:spTgt spid="110"/>
                                        </p:tgtEl>
                                        <p:attrNameLst>
                                          <p:attrName>ppt_h</p:attrName>
                                        </p:attrNameLst>
                                      </p:cBhvr>
                                      <p:tavLst>
                                        <p:tav fmla="" tm="0">
                                          <p:val>
                                            <p:strVal val="0"/>
                                          </p:val>
                                        </p:tav>
                                        <p:tav fmla="" tm="100000">
                                          <p:val>
                                            <p:strVal val="#ppt_h"/>
                                          </p:val>
                                        </p:tav>
                                      </p:tavLst>
                                    </p:anim>
                                  </p:childTnLst>
                                </p:cTn>
                              </p:par>
                            </p:childTnLst>
                          </p:cTn>
                        </p:par>
                        <p:par>
                          <p:cTn fill="hold">
                            <p:stCondLst>
                              <p:cond delay="1300"/>
                            </p:stCondLst>
                            <p:childTnLst>
                              <p:par>
                                <p:cTn fill="hold" nodeType="afterEffect" presetClass="entr" presetID="23" presetSubtype="16">
                                  <p:stCondLst>
                                    <p:cond delay="0"/>
                                  </p:stCondLst>
                                  <p:childTnLst>
                                    <p:set>
                                      <p:cBhvr>
                                        <p:cTn dur="1" fill="hold">
                                          <p:stCondLst>
                                            <p:cond delay="0"/>
                                          </p:stCondLst>
                                        </p:cTn>
                                        <p:tgtEl>
                                          <p:spTgt spid="113"/>
                                        </p:tgtEl>
                                        <p:attrNameLst>
                                          <p:attrName>style.visibility</p:attrName>
                                        </p:attrNameLst>
                                      </p:cBhvr>
                                      <p:to>
                                        <p:strVal val="visible"/>
                                      </p:to>
                                    </p:set>
                                    <p:anim calcmode="lin" valueType="num">
                                      <p:cBhvr additive="base">
                                        <p:cTn dur="400"/>
                                        <p:tgtEl>
                                          <p:spTgt spid="113"/>
                                        </p:tgtEl>
                                        <p:attrNameLst>
                                          <p:attrName>ppt_w</p:attrName>
                                        </p:attrNameLst>
                                      </p:cBhvr>
                                      <p:tavLst>
                                        <p:tav fmla="" tm="0">
                                          <p:val>
                                            <p:strVal val="0"/>
                                          </p:val>
                                        </p:tav>
                                        <p:tav fmla="" tm="100000">
                                          <p:val>
                                            <p:strVal val="#ppt_w"/>
                                          </p:val>
                                        </p:tav>
                                      </p:tavLst>
                                    </p:anim>
                                    <p:anim calcmode="lin" valueType="num">
                                      <p:cBhvr additive="base">
                                        <p:cTn dur="400"/>
                                        <p:tgtEl>
                                          <p:spTgt spid="11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p:tgtEl>
                                          <p:spTgt spid="114"/>
                                        </p:tgtEl>
                                        <p:attrNameLst>
                                          <p:attrName>ppt_w</p:attrName>
                                        </p:attrNameLst>
                                      </p:cBhvr>
                                      <p:tavLst>
                                        <p:tav fmla="" tm="0">
                                          <p:val>
                                            <p:strVal val="0"/>
                                          </p:val>
                                        </p:tav>
                                        <p:tav fmla="" tm="100000">
                                          <p:val>
                                            <p:strVal val="#ppt_w"/>
                                          </p:val>
                                        </p:tav>
                                      </p:tavLst>
                                    </p:anim>
                                    <p:anim calcmode="lin" valueType="num">
                                      <p:cBhvr additive="base">
                                        <p:cTn dur="500"/>
                                        <p:tgtEl>
                                          <p:spTgt spid="114"/>
                                        </p:tgtEl>
                                        <p:attrNameLst>
                                          <p:attrName>ppt_h</p:attrName>
                                        </p:attrNameLst>
                                      </p:cBhvr>
                                      <p:tavLst>
                                        <p:tav fmla="" tm="0">
                                          <p:val>
                                            <p:strVal val="0"/>
                                          </p:val>
                                        </p:tav>
                                        <p:tav fmla="" tm="100000">
                                          <p:val>
                                            <p:strVal val="#ppt_h"/>
                                          </p:val>
                                        </p:tav>
                                      </p:tavLst>
                                    </p:anim>
                                  </p:childTnLst>
                                </p:cTn>
                              </p:par>
                            </p:childTnLst>
                          </p:cTn>
                        </p:par>
                        <p:par>
                          <p:cTn fill="hold">
                            <p:stCondLst>
                              <p:cond delay="1800"/>
                            </p:stCondLst>
                            <p:childTnLst>
                              <p:par>
                                <p:cTn fill="hold" nodeType="afterEffect" presetClass="entr" presetID="2" presetSubtype="2">
                                  <p:stCondLst>
                                    <p:cond delay="0"/>
                                  </p:stCondLst>
                                  <p:childTnLst>
                                    <p:set>
                                      <p:cBhvr>
                                        <p:cTn dur="1" fill="hold">
                                          <p:stCondLst>
                                            <p:cond delay="0"/>
                                          </p:stCondLst>
                                        </p:cTn>
                                        <p:tgtEl>
                                          <p:spTgt spid="115"/>
                                        </p:tgtEl>
                                        <p:attrNameLst>
                                          <p:attrName>style.visibility</p:attrName>
                                        </p:attrNameLst>
                                      </p:cBhvr>
                                      <p:to>
                                        <p:strVal val="visible"/>
                                      </p:to>
                                    </p:set>
                                    <p:anim calcmode="lin" valueType="num">
                                      <p:cBhvr additive="base">
                                        <p:cTn dur="500"/>
                                        <p:tgtEl>
                                          <p:spTgt spid="11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