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 id="2147483661" r:id="rId5"/>
  </p:sldMasterIdLst>
  <p:notesMasterIdLst>
    <p:notesMasterId r:id="rId6"/>
  </p:notesMasterIdLst>
  <p:sldIdLst>
    <p:sldId id="256" r:id="rId7"/>
    <p:sldId id="257" r:id="rId8"/>
    <p:sldId id="258" r:id="rId9"/>
    <p:sldId id="259" r:id="rId10"/>
  </p:sldIdLst>
  <p:sldSz cy="5143500" cx="9144000"/>
  <p:notesSz cx="6858000" cy="9144000"/>
  <p:embeddedFontLst>
    <p:embeddedFont>
      <p:font typeface="Public Sans ExtraBold"/>
      <p:bold r:id="rId11"/>
      <p:boldItalic r:id="rId12"/>
    </p:embeddedFont>
    <p:embeddedFont>
      <p:font typeface="Public Sans Medium"/>
      <p:regular r:id="rId13"/>
      <p:bold r:id="rId14"/>
      <p:italic r:id="rId15"/>
      <p:boldItalic r:id="rId16"/>
    </p:embeddedFont>
    <p:embeddedFont>
      <p:font typeface="Poppins Medium"/>
      <p:regular r:id="rId17"/>
      <p:bold r:id="rId18"/>
      <p:italic r:id="rId19"/>
      <p:boldItalic r:id="rId20"/>
    </p:embeddedFont>
    <p:embeddedFont>
      <p:font typeface="Public Sans"/>
      <p:regular r:id="rId21"/>
      <p:bold r:id="rId22"/>
      <p:italic r:id="rId23"/>
      <p:boldItalic r:id="rId24"/>
    </p:embeddedFont>
    <p:embeddedFont>
      <p:font typeface="Public Sans Light"/>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oppinsMedium-boldItalic.fntdata"/><Relationship Id="rId22" Type="http://schemas.openxmlformats.org/officeDocument/2006/relationships/font" Target="fonts/PublicSans-bold.fntdata"/><Relationship Id="rId21" Type="http://schemas.openxmlformats.org/officeDocument/2006/relationships/font" Target="fonts/PublicSans-regular.fntdata"/><Relationship Id="rId24" Type="http://schemas.openxmlformats.org/officeDocument/2006/relationships/font" Target="fonts/PublicSans-boldItalic.fntdata"/><Relationship Id="rId23" Type="http://schemas.openxmlformats.org/officeDocument/2006/relationships/font" Target="fonts/PublicSans-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PublicSansLight-bold.fntdata"/><Relationship Id="rId25" Type="http://schemas.openxmlformats.org/officeDocument/2006/relationships/font" Target="fonts/PublicSansLight-regular.fntdata"/><Relationship Id="rId28" Type="http://schemas.openxmlformats.org/officeDocument/2006/relationships/font" Target="fonts/PublicSansLight-boldItalic.fntdata"/><Relationship Id="rId27" Type="http://schemas.openxmlformats.org/officeDocument/2006/relationships/font" Target="fonts/PublicSansLight-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font" Target="fonts/PublicSansExtraBold-bold.fntdata"/><Relationship Id="rId10" Type="http://schemas.openxmlformats.org/officeDocument/2006/relationships/slide" Target="slides/slide4.xml"/><Relationship Id="rId13" Type="http://schemas.openxmlformats.org/officeDocument/2006/relationships/font" Target="fonts/PublicSansMedium-regular.fntdata"/><Relationship Id="rId12" Type="http://schemas.openxmlformats.org/officeDocument/2006/relationships/font" Target="fonts/PublicSansExtraBold-boldItalic.fntdata"/><Relationship Id="rId15" Type="http://schemas.openxmlformats.org/officeDocument/2006/relationships/font" Target="fonts/PublicSansMedium-italic.fntdata"/><Relationship Id="rId14" Type="http://schemas.openxmlformats.org/officeDocument/2006/relationships/font" Target="fonts/PublicSansMedium-bold.fntdata"/><Relationship Id="rId17" Type="http://schemas.openxmlformats.org/officeDocument/2006/relationships/font" Target="fonts/PoppinsMedium-regular.fntdata"/><Relationship Id="rId16" Type="http://schemas.openxmlformats.org/officeDocument/2006/relationships/font" Target="fonts/PublicSansMedium-boldItalic.fntdata"/><Relationship Id="rId19" Type="http://schemas.openxmlformats.org/officeDocument/2006/relationships/font" Target="fonts/PoppinsMedium-italic.fntdata"/><Relationship Id="rId18" Type="http://schemas.openxmlformats.org/officeDocument/2006/relationships/font" Target="fonts/PoppinsMedium-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g28aebf3ae1f_1_123:notes"/>
          <p:cNvSpPr/>
          <p:nvPr>
            <p:ph idx="2" type="sldImg"/>
          </p:nvPr>
        </p:nvSpPr>
        <p:spPr>
          <a:xfrm>
            <a:off x="457200" y="571500"/>
            <a:ext cx="3657600" cy="15430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4" name="Google Shape;54;g28aebf3ae1f_1_123:notes"/>
          <p:cNvSpPr txBox="1"/>
          <p:nvPr>
            <p:ph idx="1" type="body"/>
          </p:nvPr>
        </p:nvSpPr>
        <p:spPr>
          <a:xfrm>
            <a:off x="457200" y="2200275"/>
            <a:ext cx="3657600" cy="1800225"/>
          </a:xfrm>
          <a:prstGeom prst="rect">
            <a:avLst/>
          </a:prstGeom>
          <a:noFill/>
          <a:ln>
            <a:noFill/>
          </a:ln>
        </p:spPr>
        <p:txBody>
          <a:bodyPr anchorCtr="0" anchor="t" bIns="27925" lIns="55875" spcFirstLastPara="1" rIns="55875" wrap="square" tIns="27925">
            <a:noAutofit/>
          </a:bodyPr>
          <a:lstStyle/>
          <a:p>
            <a:pPr indent="0" lvl="0" marL="0" rtl="0" algn="l">
              <a:spcBef>
                <a:spcPts val="0"/>
              </a:spcBef>
              <a:spcAft>
                <a:spcPts val="0"/>
              </a:spcAft>
              <a:buNone/>
            </a:pPr>
            <a:r>
              <a:t/>
            </a:r>
            <a:endParaRPr sz="900"/>
          </a:p>
        </p:txBody>
      </p:sp>
      <p:sp>
        <p:nvSpPr>
          <p:cNvPr id="55" name="Google Shape;55;g28aebf3ae1f_1_123:notes"/>
          <p:cNvSpPr txBox="1"/>
          <p:nvPr>
            <p:ph idx="12" type="sldNum"/>
          </p:nvPr>
        </p:nvSpPr>
        <p:spPr>
          <a:xfrm>
            <a:off x="2589742" y="4342607"/>
            <a:ext cx="1981200" cy="229393"/>
          </a:xfrm>
          <a:prstGeom prst="rect">
            <a:avLst/>
          </a:prstGeom>
          <a:noFill/>
          <a:ln>
            <a:noFill/>
          </a:ln>
        </p:spPr>
        <p:txBody>
          <a:bodyPr anchorCtr="0" anchor="b" bIns="27925" lIns="55875" spcFirstLastPara="1" rIns="55875" wrap="square" tIns="27925">
            <a:noAutofit/>
          </a:bodyPr>
          <a:lstStyle/>
          <a:p>
            <a:pPr indent="0" lvl="0" marL="0" rtl="0" algn="r">
              <a:spcBef>
                <a:spcPts val="0"/>
              </a:spcBef>
              <a:spcAft>
                <a:spcPts val="0"/>
              </a:spcAft>
              <a:buNone/>
            </a:pPr>
            <a:fld id="{00000000-1234-1234-1234-123412341234}" type="slidenum">
              <a:rPr lang="en" sz="900"/>
              <a:t>‹#›</a:t>
            </a:fld>
            <a:endParaRPr sz="9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8aebf3ae1f_1_139:notes"/>
          <p:cNvSpPr/>
          <p:nvPr>
            <p:ph idx="2" type="sldImg"/>
          </p:nvPr>
        </p:nvSpPr>
        <p:spPr>
          <a:xfrm>
            <a:off x="457200" y="571500"/>
            <a:ext cx="3657600" cy="15430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g28aebf3ae1f_1_139:notes"/>
          <p:cNvSpPr txBox="1"/>
          <p:nvPr>
            <p:ph idx="1" type="body"/>
          </p:nvPr>
        </p:nvSpPr>
        <p:spPr>
          <a:xfrm>
            <a:off x="457200" y="2200275"/>
            <a:ext cx="3657600" cy="1800225"/>
          </a:xfrm>
          <a:prstGeom prst="rect">
            <a:avLst/>
          </a:prstGeom>
          <a:noFill/>
          <a:ln>
            <a:noFill/>
          </a:ln>
        </p:spPr>
        <p:txBody>
          <a:bodyPr anchorCtr="0" anchor="t" bIns="27925" lIns="55875" spcFirstLastPara="1" rIns="55875" wrap="square" tIns="27925">
            <a:noAutofit/>
          </a:bodyPr>
          <a:lstStyle/>
          <a:p>
            <a:pPr indent="0" lvl="0" marL="0" rtl="0" algn="l">
              <a:spcBef>
                <a:spcPts val="0"/>
              </a:spcBef>
              <a:spcAft>
                <a:spcPts val="0"/>
              </a:spcAft>
              <a:buNone/>
            </a:pPr>
            <a:r>
              <a:t/>
            </a:r>
            <a:endParaRPr sz="900"/>
          </a:p>
        </p:txBody>
      </p:sp>
      <p:sp>
        <p:nvSpPr>
          <p:cNvPr id="75" name="Google Shape;75;g28aebf3ae1f_1_139:notes"/>
          <p:cNvSpPr txBox="1"/>
          <p:nvPr>
            <p:ph idx="12" type="sldNum"/>
          </p:nvPr>
        </p:nvSpPr>
        <p:spPr>
          <a:xfrm>
            <a:off x="2589742" y="4342607"/>
            <a:ext cx="1981200" cy="229393"/>
          </a:xfrm>
          <a:prstGeom prst="rect">
            <a:avLst/>
          </a:prstGeom>
          <a:noFill/>
          <a:ln>
            <a:noFill/>
          </a:ln>
        </p:spPr>
        <p:txBody>
          <a:bodyPr anchorCtr="0" anchor="b" bIns="27925" lIns="55875" spcFirstLastPara="1" rIns="55875" wrap="square" tIns="27925">
            <a:noAutofit/>
          </a:bodyPr>
          <a:lstStyle/>
          <a:p>
            <a:pPr indent="0" lvl="0" marL="0" rtl="0" algn="r">
              <a:spcBef>
                <a:spcPts val="0"/>
              </a:spcBef>
              <a:spcAft>
                <a:spcPts val="0"/>
              </a:spcAft>
              <a:buNone/>
            </a:pPr>
            <a:fld id="{00000000-1234-1234-1234-123412341234}" type="slidenum">
              <a:rPr lang="en" sz="900"/>
              <a:t>‹#›</a:t>
            </a:fld>
            <a:endParaRPr sz="90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28aebf3ae1f_1_151:notes"/>
          <p:cNvSpPr/>
          <p:nvPr>
            <p:ph idx="2" type="sldImg"/>
          </p:nvPr>
        </p:nvSpPr>
        <p:spPr>
          <a:xfrm>
            <a:off x="457200" y="571500"/>
            <a:ext cx="3657600" cy="15430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 name="Google Shape;89;g28aebf3ae1f_1_151:notes"/>
          <p:cNvSpPr txBox="1"/>
          <p:nvPr>
            <p:ph idx="1" type="body"/>
          </p:nvPr>
        </p:nvSpPr>
        <p:spPr>
          <a:xfrm>
            <a:off x="457200" y="2200275"/>
            <a:ext cx="3657600" cy="1800225"/>
          </a:xfrm>
          <a:prstGeom prst="rect">
            <a:avLst/>
          </a:prstGeom>
          <a:noFill/>
          <a:ln>
            <a:noFill/>
          </a:ln>
        </p:spPr>
        <p:txBody>
          <a:bodyPr anchorCtr="0" anchor="t" bIns="27925" lIns="55875" spcFirstLastPara="1" rIns="55875" wrap="square" tIns="27925">
            <a:noAutofit/>
          </a:bodyPr>
          <a:lstStyle/>
          <a:p>
            <a:pPr indent="0" lvl="0" marL="0" rtl="0" algn="l">
              <a:spcBef>
                <a:spcPts val="0"/>
              </a:spcBef>
              <a:spcAft>
                <a:spcPts val="0"/>
              </a:spcAft>
              <a:buNone/>
            </a:pPr>
            <a:r>
              <a:t/>
            </a:r>
            <a:endParaRPr sz="900"/>
          </a:p>
        </p:txBody>
      </p:sp>
      <p:sp>
        <p:nvSpPr>
          <p:cNvPr id="90" name="Google Shape;90;g28aebf3ae1f_1_151:notes"/>
          <p:cNvSpPr txBox="1"/>
          <p:nvPr>
            <p:ph idx="12" type="sldNum"/>
          </p:nvPr>
        </p:nvSpPr>
        <p:spPr>
          <a:xfrm>
            <a:off x="2589742" y="4342607"/>
            <a:ext cx="1981200" cy="229393"/>
          </a:xfrm>
          <a:prstGeom prst="rect">
            <a:avLst/>
          </a:prstGeom>
          <a:noFill/>
          <a:ln>
            <a:noFill/>
          </a:ln>
        </p:spPr>
        <p:txBody>
          <a:bodyPr anchorCtr="0" anchor="b" bIns="27925" lIns="55875" spcFirstLastPara="1" rIns="55875" wrap="square" tIns="27925">
            <a:noAutofit/>
          </a:bodyPr>
          <a:lstStyle/>
          <a:p>
            <a:pPr indent="0" lvl="0" marL="0" rtl="0" algn="r">
              <a:spcBef>
                <a:spcPts val="0"/>
              </a:spcBef>
              <a:spcAft>
                <a:spcPts val="0"/>
              </a:spcAft>
              <a:buNone/>
            </a:pPr>
            <a:fld id="{00000000-1234-1234-1234-123412341234}" type="slidenum">
              <a:rPr lang="en" sz="900"/>
              <a:t>‹#›</a:t>
            </a:fld>
            <a:endParaRPr sz="9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28aebf3ae1f_1_162:notes"/>
          <p:cNvSpPr/>
          <p:nvPr>
            <p:ph idx="2" type="sldImg"/>
          </p:nvPr>
        </p:nvSpPr>
        <p:spPr>
          <a:xfrm>
            <a:off x="457200" y="571500"/>
            <a:ext cx="3657600" cy="15430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2" name="Google Shape;102;g28aebf3ae1f_1_162:notes"/>
          <p:cNvSpPr txBox="1"/>
          <p:nvPr>
            <p:ph idx="1" type="body"/>
          </p:nvPr>
        </p:nvSpPr>
        <p:spPr>
          <a:xfrm>
            <a:off x="457200" y="2200275"/>
            <a:ext cx="3657600" cy="1800225"/>
          </a:xfrm>
          <a:prstGeom prst="rect">
            <a:avLst/>
          </a:prstGeom>
          <a:noFill/>
          <a:ln>
            <a:noFill/>
          </a:ln>
        </p:spPr>
        <p:txBody>
          <a:bodyPr anchorCtr="0" anchor="t" bIns="27925" lIns="55875" spcFirstLastPara="1" rIns="55875" wrap="square" tIns="27925">
            <a:noAutofit/>
          </a:bodyPr>
          <a:lstStyle/>
          <a:p>
            <a:pPr indent="0" lvl="0" marL="0" rtl="0" algn="l">
              <a:spcBef>
                <a:spcPts val="0"/>
              </a:spcBef>
              <a:spcAft>
                <a:spcPts val="0"/>
              </a:spcAft>
              <a:buNone/>
            </a:pPr>
            <a:r>
              <a:t/>
            </a:r>
            <a:endParaRPr sz="900"/>
          </a:p>
        </p:txBody>
      </p:sp>
      <p:sp>
        <p:nvSpPr>
          <p:cNvPr id="103" name="Google Shape;103;g28aebf3ae1f_1_162:notes"/>
          <p:cNvSpPr txBox="1"/>
          <p:nvPr>
            <p:ph idx="12" type="sldNum"/>
          </p:nvPr>
        </p:nvSpPr>
        <p:spPr>
          <a:xfrm>
            <a:off x="2589742" y="4342607"/>
            <a:ext cx="1981200" cy="229393"/>
          </a:xfrm>
          <a:prstGeom prst="rect">
            <a:avLst/>
          </a:prstGeom>
          <a:noFill/>
          <a:ln>
            <a:noFill/>
          </a:ln>
        </p:spPr>
        <p:txBody>
          <a:bodyPr anchorCtr="0" anchor="b" bIns="27925" lIns="55875" spcFirstLastPara="1" rIns="55875" wrap="square" tIns="27925">
            <a:noAutofit/>
          </a:bodyPr>
          <a:lstStyle/>
          <a:p>
            <a:pPr indent="0" lvl="0" marL="0" rtl="0" algn="r">
              <a:spcBef>
                <a:spcPts val="0"/>
              </a:spcBef>
              <a:spcAft>
                <a:spcPts val="0"/>
              </a:spcAft>
              <a:buNone/>
            </a:pPr>
            <a:fld id="{00000000-1234-1234-1234-123412341234}" type="slidenum">
              <a:rPr lang="en" sz="900"/>
              <a:t>‹#›</a:t>
            </a:fld>
            <a:endParaRPr sz="9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p:cSld name="DEFAULT">
    <p:bg>
      <p:bgPr>
        <a:solidFill>
          <a:schemeClr val="lt1"/>
        </a:solidFill>
      </p:bgPr>
    </p:bg>
    <p:spTree>
      <p:nvGrpSpPr>
        <p:cNvPr id="51" name="Shape 51"/>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59"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 Id="rId10" Type="http://schemas.openxmlformats.org/officeDocument/2006/relationships/image" Target="../media/image13.png"/><Relationship Id="rId9" Type="http://schemas.openxmlformats.org/officeDocument/2006/relationships/image" Target="../media/image27.png"/><Relationship Id="rId5" Type="http://schemas.openxmlformats.org/officeDocument/2006/relationships/image" Target="../media/image19.png"/><Relationship Id="rId6" Type="http://schemas.openxmlformats.org/officeDocument/2006/relationships/image" Target="../media/image22.png"/><Relationship Id="rId7" Type="http://schemas.openxmlformats.org/officeDocument/2006/relationships/image" Target="../media/image12.png"/><Relationship Id="rId8"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7.png"/><Relationship Id="rId4" Type="http://schemas.openxmlformats.org/officeDocument/2006/relationships/image" Target="../media/image2.png"/><Relationship Id="rId5" Type="http://schemas.openxmlformats.org/officeDocument/2006/relationships/image" Target="../media/image13.png"/><Relationship Id="rId6" Type="http://schemas.openxmlformats.org/officeDocument/2006/relationships/image" Target="../media/image25.png"/><Relationship Id="rId7"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3.png"/><Relationship Id="rId5" Type="http://schemas.openxmlformats.org/officeDocument/2006/relationships/image" Target="../media/image11.png"/><Relationship Id="rId6" Type="http://schemas.openxmlformats.org/officeDocument/2006/relationships/image" Target="../media/image9.png"/><Relationship Id="rId7" Type="http://schemas.openxmlformats.org/officeDocument/2006/relationships/image" Target="../media/image4.png"/><Relationship Id="rId8"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1.png"/><Relationship Id="rId10" Type="http://schemas.openxmlformats.org/officeDocument/2006/relationships/image" Target="../media/image21.png"/><Relationship Id="rId9" Type="http://schemas.openxmlformats.org/officeDocument/2006/relationships/image" Target="../media/image17.png"/><Relationship Id="rId5" Type="http://schemas.openxmlformats.org/officeDocument/2006/relationships/image" Target="../media/image23.png"/><Relationship Id="rId6" Type="http://schemas.openxmlformats.org/officeDocument/2006/relationships/image" Target="../media/image26.png"/><Relationship Id="rId7" Type="http://schemas.openxmlformats.org/officeDocument/2006/relationships/image" Target="../media/image18.png"/><Relationship Id="rId8"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6" name="Shape 56"/>
        <p:cNvGrpSpPr/>
        <p:nvPr/>
      </p:nvGrpSpPr>
      <p:grpSpPr>
        <a:xfrm>
          <a:off x="0" y="0"/>
          <a:ext cx="0" cy="0"/>
          <a:chOff x="0" y="0"/>
          <a:chExt cx="0" cy="0"/>
        </a:xfrm>
      </p:grpSpPr>
      <p:grpSp>
        <p:nvGrpSpPr>
          <p:cNvPr id="57" name="Google Shape;57;p15"/>
          <p:cNvGrpSpPr/>
          <p:nvPr/>
        </p:nvGrpSpPr>
        <p:grpSpPr>
          <a:xfrm>
            <a:off x="4586021" y="0"/>
            <a:ext cx="4557980" cy="5143500"/>
            <a:chOff x="4586021" y="0"/>
            <a:chExt cx="4557980" cy="5143500"/>
          </a:xfrm>
        </p:grpSpPr>
        <p:pic>
          <p:nvPicPr>
            <p:cNvPr descr="preencoded.png" id="58" name="Google Shape;58;p15"/>
            <p:cNvPicPr preferRelativeResize="0"/>
            <p:nvPr/>
          </p:nvPicPr>
          <p:blipFill rotWithShape="1">
            <a:blip r:embed="rId3">
              <a:alphaModFix/>
            </a:blip>
            <a:srcRect b="0" l="0" r="0" t="0"/>
            <a:stretch/>
          </p:blipFill>
          <p:spPr>
            <a:xfrm>
              <a:off x="4586021" y="0"/>
              <a:ext cx="4557980" cy="5143500"/>
            </a:xfrm>
            <a:prstGeom prst="rect">
              <a:avLst/>
            </a:prstGeom>
            <a:noFill/>
            <a:ln>
              <a:noFill/>
            </a:ln>
          </p:spPr>
        </p:pic>
        <p:pic>
          <p:nvPicPr>
            <p:cNvPr descr="preencoded.png" id="59" name="Google Shape;59;p15"/>
            <p:cNvPicPr preferRelativeResize="0"/>
            <p:nvPr/>
          </p:nvPicPr>
          <p:blipFill rotWithShape="1">
            <a:blip r:embed="rId4">
              <a:alphaModFix/>
            </a:blip>
            <a:srcRect b="0" l="0" r="0" t="0"/>
            <a:stretch/>
          </p:blipFill>
          <p:spPr>
            <a:xfrm>
              <a:off x="4648200" y="2071688"/>
              <a:ext cx="3565864" cy="3071813"/>
            </a:xfrm>
            <a:prstGeom prst="rect">
              <a:avLst/>
            </a:prstGeom>
            <a:noFill/>
            <a:ln>
              <a:noFill/>
            </a:ln>
          </p:spPr>
        </p:pic>
        <p:pic>
          <p:nvPicPr>
            <p:cNvPr descr="preencoded.png" id="60" name="Google Shape;60;p15"/>
            <p:cNvPicPr preferRelativeResize="0"/>
            <p:nvPr/>
          </p:nvPicPr>
          <p:blipFill rotWithShape="1">
            <a:blip r:embed="rId5">
              <a:alphaModFix/>
            </a:blip>
            <a:srcRect b="0" l="0" r="0" t="0"/>
            <a:stretch/>
          </p:blipFill>
          <p:spPr>
            <a:xfrm>
              <a:off x="5567364" y="0"/>
              <a:ext cx="3576637" cy="3668712"/>
            </a:xfrm>
            <a:prstGeom prst="rect">
              <a:avLst/>
            </a:prstGeom>
            <a:noFill/>
            <a:ln>
              <a:noFill/>
            </a:ln>
          </p:spPr>
        </p:pic>
        <p:pic>
          <p:nvPicPr>
            <p:cNvPr descr="preencoded.png" id="61" name="Google Shape;61;p15"/>
            <p:cNvPicPr preferRelativeResize="0"/>
            <p:nvPr/>
          </p:nvPicPr>
          <p:blipFill rotWithShape="1">
            <a:blip r:embed="rId6">
              <a:alphaModFix/>
            </a:blip>
            <a:srcRect b="0" l="0" r="0" t="0"/>
            <a:stretch/>
          </p:blipFill>
          <p:spPr>
            <a:xfrm>
              <a:off x="5567363" y="0"/>
              <a:ext cx="3576638" cy="3668767"/>
            </a:xfrm>
            <a:prstGeom prst="rect">
              <a:avLst/>
            </a:prstGeom>
            <a:noFill/>
            <a:ln>
              <a:noFill/>
            </a:ln>
          </p:spPr>
        </p:pic>
        <p:pic>
          <p:nvPicPr>
            <p:cNvPr descr="preencoded.png" id="62" name="Google Shape;62;p15"/>
            <p:cNvPicPr preferRelativeResize="0"/>
            <p:nvPr/>
          </p:nvPicPr>
          <p:blipFill rotWithShape="1">
            <a:blip r:embed="rId7">
              <a:alphaModFix/>
            </a:blip>
            <a:srcRect b="0" l="0" r="0" t="0"/>
            <a:stretch/>
          </p:blipFill>
          <p:spPr>
            <a:xfrm>
              <a:off x="7099041" y="236620"/>
              <a:ext cx="2044959" cy="4891501"/>
            </a:xfrm>
            <a:prstGeom prst="rect">
              <a:avLst/>
            </a:prstGeom>
            <a:noFill/>
            <a:ln>
              <a:noFill/>
            </a:ln>
          </p:spPr>
        </p:pic>
      </p:grpSp>
      <p:grpSp>
        <p:nvGrpSpPr>
          <p:cNvPr id="63" name="Google Shape;63;p15"/>
          <p:cNvGrpSpPr/>
          <p:nvPr/>
        </p:nvGrpSpPr>
        <p:grpSpPr>
          <a:xfrm>
            <a:off x="795338" y="0"/>
            <a:ext cx="409575" cy="957456"/>
            <a:chOff x="795338" y="0"/>
            <a:chExt cx="409575" cy="957456"/>
          </a:xfrm>
        </p:grpSpPr>
        <p:pic>
          <p:nvPicPr>
            <p:cNvPr descr="preencoded.png" id="64" name="Google Shape;64;p15"/>
            <p:cNvPicPr preferRelativeResize="0"/>
            <p:nvPr/>
          </p:nvPicPr>
          <p:blipFill rotWithShape="1">
            <a:blip r:embed="rId8">
              <a:alphaModFix/>
            </a:blip>
            <a:srcRect b="0" l="0" r="0" t="0"/>
            <a:stretch/>
          </p:blipFill>
          <p:spPr>
            <a:xfrm>
              <a:off x="795338" y="238125"/>
              <a:ext cx="409575" cy="719331"/>
            </a:xfrm>
            <a:prstGeom prst="rect">
              <a:avLst/>
            </a:prstGeom>
            <a:noFill/>
            <a:ln>
              <a:noFill/>
            </a:ln>
          </p:spPr>
        </p:pic>
        <p:pic>
          <p:nvPicPr>
            <p:cNvPr descr="preencoded.png" id="65" name="Google Shape;65;p15"/>
            <p:cNvPicPr preferRelativeResize="0"/>
            <p:nvPr/>
          </p:nvPicPr>
          <p:blipFill rotWithShape="1">
            <a:blip r:embed="rId9">
              <a:alphaModFix/>
            </a:blip>
            <a:srcRect b="0" l="0" r="0" t="0"/>
            <a:stretch/>
          </p:blipFill>
          <p:spPr>
            <a:xfrm>
              <a:off x="881063" y="0"/>
              <a:ext cx="223838" cy="52388"/>
            </a:xfrm>
            <a:prstGeom prst="rect">
              <a:avLst/>
            </a:prstGeom>
            <a:noFill/>
            <a:ln>
              <a:noFill/>
            </a:ln>
          </p:spPr>
        </p:pic>
      </p:grpSp>
      <p:sp>
        <p:nvSpPr>
          <p:cNvPr id="66" name="Google Shape;66;p15"/>
          <p:cNvSpPr/>
          <p:nvPr/>
        </p:nvSpPr>
        <p:spPr>
          <a:xfrm>
            <a:off x="795338" y="1862138"/>
            <a:ext cx="2390775" cy="895350"/>
          </a:xfrm>
          <a:prstGeom prst="rect">
            <a:avLst/>
          </a:prstGeom>
          <a:noFill/>
          <a:ln>
            <a:noFill/>
          </a:ln>
        </p:spPr>
        <p:txBody>
          <a:bodyPr anchorCtr="0" anchor="t" bIns="0" lIns="0" spcFirstLastPara="1" rIns="0" wrap="square" tIns="0">
            <a:noAutofit/>
          </a:bodyPr>
          <a:lstStyle/>
          <a:p>
            <a:pPr indent="0" lvl="0" marL="0" marR="0" rtl="0" algn="l">
              <a:lnSpc>
                <a:spcPct val="99866"/>
              </a:lnSpc>
              <a:spcBef>
                <a:spcPts val="0"/>
              </a:spcBef>
              <a:spcAft>
                <a:spcPts val="0"/>
              </a:spcAft>
              <a:buClr>
                <a:srgbClr val="490D49"/>
              </a:buClr>
              <a:buSzPts val="3000"/>
              <a:buFont typeface="Public Sans ExtraBold"/>
              <a:buNone/>
            </a:pPr>
            <a:r>
              <a:rPr b="0" i="0" lang="en" sz="3000" u="none" cap="none" strike="noStrike">
                <a:solidFill>
                  <a:srgbClr val="490D49"/>
                </a:solidFill>
                <a:latin typeface="Public Sans ExtraBold"/>
                <a:ea typeface="Public Sans ExtraBold"/>
                <a:cs typeface="Public Sans ExtraBold"/>
                <a:sym typeface="Public Sans ExtraBold"/>
              </a:rPr>
              <a:t>JUDUL</a:t>
            </a:r>
            <a:br>
              <a:rPr b="0" i="0" lang="en" sz="3000" u="none" cap="none" strike="noStrike">
                <a:solidFill>
                  <a:srgbClr val="490D49"/>
                </a:solidFill>
                <a:latin typeface="Public Sans ExtraBold"/>
                <a:ea typeface="Public Sans ExtraBold"/>
                <a:cs typeface="Public Sans ExtraBold"/>
                <a:sym typeface="Public Sans ExtraBold"/>
              </a:rPr>
            </a:br>
            <a:r>
              <a:rPr b="0" i="0" lang="en" sz="3000" u="none" cap="none" strike="noStrike">
                <a:solidFill>
                  <a:srgbClr val="AE6FCC"/>
                </a:solidFill>
                <a:latin typeface="Public Sans Light"/>
                <a:ea typeface="Public Sans Light"/>
                <a:cs typeface="Public Sans Light"/>
                <a:sym typeface="Public Sans Light"/>
              </a:rPr>
              <a:t>PRESENTASI</a:t>
            </a:r>
            <a:endParaRPr b="0" i="0" sz="3000" u="none" cap="none" strike="noStrike">
              <a:solidFill>
                <a:schemeClr val="dk1"/>
              </a:solidFill>
              <a:latin typeface="Calibri"/>
              <a:ea typeface="Calibri"/>
              <a:cs typeface="Calibri"/>
              <a:sym typeface="Calibri"/>
            </a:endParaRPr>
          </a:p>
        </p:txBody>
      </p:sp>
      <p:sp>
        <p:nvSpPr>
          <p:cNvPr id="67" name="Google Shape;67;p15"/>
          <p:cNvSpPr/>
          <p:nvPr/>
        </p:nvSpPr>
        <p:spPr>
          <a:xfrm>
            <a:off x="795338" y="2924175"/>
            <a:ext cx="3524250" cy="571500"/>
          </a:xfrm>
          <a:prstGeom prst="rect">
            <a:avLst/>
          </a:prstGeom>
          <a:noFill/>
          <a:ln>
            <a:noFill/>
          </a:ln>
        </p:spPr>
        <p:txBody>
          <a:bodyPr anchorCtr="0" anchor="t" bIns="0" lIns="0" spcFirstLastPara="1" rIns="0" wrap="square" tIns="0">
            <a:noAutofit/>
          </a:bodyPr>
          <a:lstStyle/>
          <a:p>
            <a:pPr indent="0" lvl="0" marL="0" marR="0" rtl="0" algn="l">
              <a:lnSpc>
                <a:spcPct val="127533"/>
              </a:lnSpc>
              <a:spcBef>
                <a:spcPts val="0"/>
              </a:spcBef>
              <a:spcAft>
                <a:spcPts val="0"/>
              </a:spcAft>
              <a:buClr>
                <a:srgbClr val="817781"/>
              </a:buClr>
              <a:buSzPts val="800"/>
              <a:buFont typeface="Public Sans Medium"/>
              <a:buNone/>
            </a:pPr>
            <a:r>
              <a:rPr b="0" i="0" lang="en" sz="800" u="none" cap="none" strike="noStrike">
                <a:solidFill>
                  <a:srgbClr val="817781"/>
                </a:solidFill>
                <a:latin typeface="Public Sans Medium"/>
                <a:ea typeface="Public Sans Medium"/>
                <a:cs typeface="Public Sans Medium"/>
                <a:sym typeface="Public Sans Medium"/>
              </a:rPr>
              <a:t>Deskripsi presentasi - lorem ipsum dolor sit amet consectetur. Nunc tempus ut id nisl vestibulum sed adipiscing. Volutpat iaculis purus mollis turpis semper mattis ultrices et. Nibh mi cursus etiam mi. Hendrerit sagittis nec quis congue sodales lectus.</a:t>
            </a:r>
            <a:endParaRPr b="0" i="0" sz="800" u="none" cap="none" strike="noStrike">
              <a:solidFill>
                <a:schemeClr val="dk1"/>
              </a:solidFill>
              <a:latin typeface="Calibri"/>
              <a:ea typeface="Calibri"/>
              <a:cs typeface="Calibri"/>
              <a:sym typeface="Calibri"/>
            </a:endParaRPr>
          </a:p>
        </p:txBody>
      </p:sp>
      <p:grpSp>
        <p:nvGrpSpPr>
          <p:cNvPr id="68" name="Google Shape;68;p15"/>
          <p:cNvGrpSpPr/>
          <p:nvPr/>
        </p:nvGrpSpPr>
        <p:grpSpPr>
          <a:xfrm>
            <a:off x="795351" y="4652975"/>
            <a:ext cx="2118346" cy="142800"/>
            <a:chOff x="795351" y="4652975"/>
            <a:chExt cx="2118346" cy="142800"/>
          </a:xfrm>
        </p:grpSpPr>
        <p:pic>
          <p:nvPicPr>
            <p:cNvPr descr="preencoded.png" id="69" name="Google Shape;69;p15"/>
            <p:cNvPicPr preferRelativeResize="0"/>
            <p:nvPr/>
          </p:nvPicPr>
          <p:blipFill rotWithShape="1">
            <a:blip r:embed="rId10">
              <a:alphaModFix/>
            </a:blip>
            <a:srcRect b="0" l="0" r="0" t="0"/>
            <a:stretch/>
          </p:blipFill>
          <p:spPr>
            <a:xfrm>
              <a:off x="1700213" y="4662488"/>
              <a:ext cx="1213485" cy="123825"/>
            </a:xfrm>
            <a:prstGeom prst="rect">
              <a:avLst/>
            </a:prstGeom>
            <a:noFill/>
            <a:ln>
              <a:noFill/>
            </a:ln>
          </p:spPr>
        </p:pic>
        <p:sp>
          <p:nvSpPr>
            <p:cNvPr id="70" name="Google Shape;70;p15"/>
            <p:cNvSpPr/>
            <p:nvPr/>
          </p:nvSpPr>
          <p:spPr>
            <a:xfrm>
              <a:off x="795351" y="4652975"/>
              <a:ext cx="838500" cy="142800"/>
            </a:xfrm>
            <a:prstGeom prst="rect">
              <a:avLst/>
            </a:prstGeom>
            <a:noFill/>
            <a:ln>
              <a:noFill/>
            </a:ln>
          </p:spPr>
          <p:txBody>
            <a:bodyPr anchorCtr="0" anchor="t" bIns="0" lIns="0" spcFirstLastPara="1" rIns="0" wrap="square" tIns="0">
              <a:noAutofit/>
            </a:bodyPr>
            <a:lstStyle/>
            <a:p>
              <a:pPr indent="0" lvl="0" marL="0" marR="0" rtl="0" algn="l">
                <a:lnSpc>
                  <a:spcPct val="127533"/>
                </a:lnSpc>
                <a:spcBef>
                  <a:spcPts val="0"/>
                </a:spcBef>
                <a:spcAft>
                  <a:spcPts val="0"/>
                </a:spcAft>
                <a:buClr>
                  <a:srgbClr val="AE6FCC"/>
                </a:buClr>
                <a:buSzPts val="800"/>
                <a:buFont typeface="Poppins Medium"/>
                <a:buNone/>
              </a:pPr>
              <a:r>
                <a:rPr b="0" i="0" lang="en" sz="800" u="none" cap="none" strike="noStrike">
                  <a:solidFill>
                    <a:srgbClr val="AE6FCC"/>
                  </a:solidFill>
                  <a:latin typeface="Poppins Medium"/>
                  <a:ea typeface="Poppins Medium"/>
                  <a:cs typeface="Poppins Medium"/>
                  <a:sym typeface="Poppins Medium"/>
                </a:rPr>
                <a:t>@amikomjogja</a:t>
              </a:r>
              <a:endParaRPr b="0" i="0" sz="800" u="none" cap="none" strike="noStrike">
                <a:solidFill>
                  <a:schemeClr val="dk1"/>
                </a:solidFill>
                <a:latin typeface="Calibri"/>
                <a:ea typeface="Calibri"/>
                <a:cs typeface="Calibri"/>
                <a:sym typeface="Calibri"/>
              </a:endParaRPr>
            </a:p>
          </p:txBody>
        </p:sp>
      </p:grpSp>
      <p:sp>
        <p:nvSpPr>
          <p:cNvPr id="71" name="Google Shape;71;p15"/>
          <p:cNvSpPr/>
          <p:nvPr/>
        </p:nvSpPr>
        <p:spPr>
          <a:xfrm>
            <a:off x="4648200" y="4652975"/>
            <a:ext cx="1099200" cy="142800"/>
          </a:xfrm>
          <a:prstGeom prst="rect">
            <a:avLst/>
          </a:prstGeom>
          <a:noFill/>
          <a:ln>
            <a:noFill/>
          </a:ln>
        </p:spPr>
        <p:txBody>
          <a:bodyPr anchorCtr="0" anchor="t" bIns="0" lIns="0" spcFirstLastPara="1" rIns="0" wrap="square" tIns="0">
            <a:noAutofit/>
          </a:bodyPr>
          <a:lstStyle/>
          <a:p>
            <a:pPr indent="0" lvl="0" marL="0" marR="0" rtl="0" algn="l">
              <a:lnSpc>
                <a:spcPct val="127533"/>
              </a:lnSpc>
              <a:spcBef>
                <a:spcPts val="0"/>
              </a:spcBef>
              <a:spcAft>
                <a:spcPts val="0"/>
              </a:spcAft>
              <a:buClr>
                <a:srgbClr val="AE6FCC"/>
              </a:buClr>
              <a:buSzPts val="800"/>
              <a:buFont typeface="Poppins Medium"/>
              <a:buNone/>
            </a:pPr>
            <a:r>
              <a:rPr b="0" i="0" lang="en" sz="800" u="none" cap="none" strike="noStrike">
                <a:solidFill>
                  <a:srgbClr val="AE6FCC"/>
                </a:solidFill>
                <a:latin typeface="Poppins Medium"/>
                <a:ea typeface="Poppins Medium"/>
                <a:cs typeface="Poppins Medium"/>
                <a:sym typeface="Poppins Medium"/>
              </a:rPr>
              <a:t>www.amikom.ac.id</a:t>
            </a:r>
            <a:endParaRPr b="0" i="0" sz="800" u="none" cap="none" strike="noStrike">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2">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p:tgtEl>
                                          <p:spTgt spid="57"/>
                                        </p:tgtEl>
                                        <p:attrNameLst>
                                          <p:attrName>ppt_x</p:attrName>
                                        </p:attrNameLst>
                                      </p:cBhvr>
                                      <p:tavLst>
                                        <p:tav fmla="" tm="0">
                                          <p:val>
                                            <p:strVal val="#ppt_x+1"/>
                                          </p:val>
                                        </p:tav>
                                        <p:tav fmla="" tm="100000">
                                          <p:val>
                                            <p:strVal val="#ppt_x"/>
                                          </p:val>
                                        </p:tav>
                                      </p:tavLst>
                                    </p:anim>
                                  </p:childTnLst>
                                </p:cTn>
                              </p:par>
                            </p:childTnLst>
                          </p:cTn>
                        </p:par>
                        <p:par>
                          <p:cTn fill="hold">
                            <p:stCondLst>
                              <p:cond delay="500"/>
                            </p:stCondLst>
                            <p:childTnLst>
                              <p:par>
                                <p:cTn fill="hold" nodeType="afterEffect" presetClass="entr" presetID="2" presetSubtype="1">
                                  <p:stCondLst>
                                    <p:cond delay="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p:tgtEl>
                                          <p:spTgt spid="63"/>
                                        </p:tgtEl>
                                        <p:attrNameLst>
                                          <p:attrName>ppt_y</p:attrName>
                                        </p:attrNameLst>
                                      </p:cBhvr>
                                      <p:tavLst>
                                        <p:tav fmla="" tm="0">
                                          <p:val>
                                            <p:strVal val="#ppt_y-1"/>
                                          </p:val>
                                        </p:tav>
                                        <p:tav fmla="" tm="100000">
                                          <p:val>
                                            <p:strVal val="#ppt_y"/>
                                          </p:val>
                                        </p:tav>
                                      </p:tavLst>
                                    </p:anim>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66"/>
                                        </p:tgtEl>
                                        <p:attrNameLst>
                                          <p:attrName>style.visibility</p:attrName>
                                        </p:attrNameLst>
                                      </p:cBhvr>
                                      <p:to>
                                        <p:strVal val="visible"/>
                                      </p:to>
                                    </p:set>
                                    <p:animEffect filter="fade" transition="in">
                                      <p:cBhvr>
                                        <p:cTn dur="400"/>
                                        <p:tgtEl>
                                          <p:spTgt spid="66"/>
                                        </p:tgtEl>
                                      </p:cBhvr>
                                    </p:animEffect>
                                  </p:childTnLst>
                                </p:cTn>
                              </p:par>
                            </p:childTnLst>
                          </p:cTn>
                        </p:par>
                        <p:par>
                          <p:cTn fill="hold">
                            <p:stCondLst>
                              <p:cond delay="1400"/>
                            </p:stCondLst>
                            <p:childTnLst>
                              <p:par>
                                <p:cTn fill="hold" nodeType="afterEffect" presetClass="entr" presetID="10" presetSubtype="0">
                                  <p:stCondLst>
                                    <p:cond delay="0"/>
                                  </p:stCondLst>
                                  <p:childTnLst>
                                    <p:set>
                                      <p:cBhvr>
                                        <p:cTn dur="1" fill="hold">
                                          <p:stCondLst>
                                            <p:cond delay="0"/>
                                          </p:stCondLst>
                                        </p:cTn>
                                        <p:tgtEl>
                                          <p:spTgt spid="67"/>
                                        </p:tgtEl>
                                        <p:attrNameLst>
                                          <p:attrName>style.visibility</p:attrName>
                                        </p:attrNameLst>
                                      </p:cBhvr>
                                      <p:to>
                                        <p:strVal val="visible"/>
                                      </p:to>
                                    </p:set>
                                    <p:animEffect filter="fade" transition="in">
                                      <p:cBhvr>
                                        <p:cTn dur="500"/>
                                        <p:tgtEl>
                                          <p:spTgt spid="67"/>
                                        </p:tgtEl>
                                      </p:cBhvr>
                                    </p:animEffect>
                                  </p:childTnLst>
                                </p:cTn>
                              </p:par>
                            </p:childTnLst>
                          </p:cTn>
                        </p:par>
                        <p:par>
                          <p:cTn fill="hold">
                            <p:stCondLst>
                              <p:cond delay="1900"/>
                            </p:stCondLst>
                            <p:childTnLst>
                              <p:par>
                                <p:cTn fill="hold" nodeType="afterEffect" presetClass="entr" presetID="2" presetSubtype="4">
                                  <p:stCondLst>
                                    <p:cond delay="0"/>
                                  </p:stCondLst>
                                  <p:childTnLst>
                                    <p:set>
                                      <p:cBhvr>
                                        <p:cTn dur="1" fill="hold">
                                          <p:stCondLst>
                                            <p:cond delay="0"/>
                                          </p:stCondLst>
                                        </p:cTn>
                                        <p:tgtEl>
                                          <p:spTgt spid="68"/>
                                        </p:tgtEl>
                                        <p:attrNameLst>
                                          <p:attrName>style.visibility</p:attrName>
                                        </p:attrNameLst>
                                      </p:cBhvr>
                                      <p:to>
                                        <p:strVal val="visible"/>
                                      </p:to>
                                    </p:set>
                                    <p:anim calcmode="lin" valueType="num">
                                      <p:cBhvr additive="base">
                                        <p:cTn dur="400"/>
                                        <p:tgtEl>
                                          <p:spTgt spid="68"/>
                                        </p:tgtEl>
                                        <p:attrNameLst>
                                          <p:attrName>ppt_y</p:attrName>
                                        </p:attrNameLst>
                                      </p:cBhvr>
                                      <p:tavLst>
                                        <p:tav fmla="" tm="0">
                                          <p:val>
                                            <p:strVal val="#ppt_y+1"/>
                                          </p:val>
                                        </p:tav>
                                        <p:tav fmla="" tm="100000">
                                          <p:val>
                                            <p:strVal val="#ppt_y"/>
                                          </p:val>
                                        </p:tav>
                                      </p:tavLst>
                                    </p:anim>
                                  </p:childTnLst>
                                </p:cTn>
                              </p:par>
                            </p:childTnLst>
                          </p:cTn>
                        </p:par>
                        <p:par>
                          <p:cTn fill="hold">
                            <p:stCondLst>
                              <p:cond delay="2300"/>
                            </p:stCondLst>
                            <p:childTnLst>
                              <p:par>
                                <p:cTn fill="hold" nodeType="afterEffect" presetClass="entr" presetID="2" presetSubtype="4">
                                  <p:stCondLst>
                                    <p:cond delay="0"/>
                                  </p:stCondLst>
                                  <p:childTnLst>
                                    <p:set>
                                      <p:cBhvr>
                                        <p:cTn dur="1" fill="hold">
                                          <p:stCondLst>
                                            <p:cond delay="0"/>
                                          </p:stCondLst>
                                        </p:cTn>
                                        <p:tgtEl>
                                          <p:spTgt spid="71"/>
                                        </p:tgtEl>
                                        <p:attrNameLst>
                                          <p:attrName>style.visibility</p:attrName>
                                        </p:attrNameLst>
                                      </p:cBhvr>
                                      <p:to>
                                        <p:strVal val="visible"/>
                                      </p:to>
                                    </p:set>
                                    <p:anim calcmode="lin" valueType="num">
                                      <p:cBhvr additive="base">
                                        <p:cTn dur="100"/>
                                        <p:tgtEl>
                                          <p:spTgt spid="71"/>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76" name="Shape 76"/>
        <p:cNvGrpSpPr/>
        <p:nvPr/>
      </p:nvGrpSpPr>
      <p:grpSpPr>
        <a:xfrm>
          <a:off x="0" y="0"/>
          <a:ext cx="0" cy="0"/>
          <a:chOff x="0" y="0"/>
          <a:chExt cx="0" cy="0"/>
        </a:xfrm>
      </p:grpSpPr>
      <p:grpSp>
        <p:nvGrpSpPr>
          <p:cNvPr id="77" name="Google Shape;77;p16"/>
          <p:cNvGrpSpPr/>
          <p:nvPr/>
        </p:nvGrpSpPr>
        <p:grpSpPr>
          <a:xfrm>
            <a:off x="371475" y="0"/>
            <a:ext cx="723171" cy="442913"/>
            <a:chOff x="371475" y="0"/>
            <a:chExt cx="723171" cy="442913"/>
          </a:xfrm>
        </p:grpSpPr>
        <p:pic>
          <p:nvPicPr>
            <p:cNvPr descr="preencoded.png" id="78" name="Google Shape;78;p16"/>
            <p:cNvPicPr preferRelativeResize="0"/>
            <p:nvPr/>
          </p:nvPicPr>
          <p:blipFill rotWithShape="1">
            <a:blip r:embed="rId3">
              <a:alphaModFix/>
            </a:blip>
            <a:srcRect b="0" l="0" r="0" t="0"/>
            <a:stretch/>
          </p:blipFill>
          <p:spPr>
            <a:xfrm>
              <a:off x="619125" y="0"/>
              <a:ext cx="223838" cy="52388"/>
            </a:xfrm>
            <a:prstGeom prst="rect">
              <a:avLst/>
            </a:prstGeom>
            <a:noFill/>
            <a:ln>
              <a:noFill/>
            </a:ln>
          </p:spPr>
        </p:pic>
        <p:pic>
          <p:nvPicPr>
            <p:cNvPr descr="preencoded.png" id="79" name="Google Shape;79;p16"/>
            <p:cNvPicPr preferRelativeResize="0"/>
            <p:nvPr/>
          </p:nvPicPr>
          <p:blipFill rotWithShape="1">
            <a:blip r:embed="rId4">
              <a:alphaModFix/>
            </a:blip>
            <a:srcRect b="0" l="0" r="0" t="0"/>
            <a:stretch/>
          </p:blipFill>
          <p:spPr>
            <a:xfrm>
              <a:off x="371475" y="171450"/>
              <a:ext cx="723171" cy="271463"/>
            </a:xfrm>
            <a:prstGeom prst="rect">
              <a:avLst/>
            </a:prstGeom>
            <a:noFill/>
            <a:ln>
              <a:noFill/>
            </a:ln>
          </p:spPr>
        </p:pic>
      </p:grpSp>
      <p:sp>
        <p:nvSpPr>
          <p:cNvPr id="80" name="Google Shape;80;p16"/>
          <p:cNvSpPr/>
          <p:nvPr/>
        </p:nvSpPr>
        <p:spPr>
          <a:xfrm>
            <a:off x="8472488" y="90488"/>
            <a:ext cx="361950" cy="428625"/>
          </a:xfrm>
          <a:prstGeom prst="rect">
            <a:avLst/>
          </a:prstGeom>
          <a:noFill/>
          <a:ln>
            <a:noFill/>
          </a:ln>
        </p:spPr>
        <p:txBody>
          <a:bodyPr anchorCtr="0" anchor="t" bIns="0" lIns="0" spcFirstLastPara="1" rIns="0" wrap="square" tIns="0">
            <a:noAutofit/>
          </a:bodyPr>
          <a:lstStyle/>
          <a:p>
            <a:pPr indent="0" lvl="0" marL="0" marR="0" rtl="0" algn="l">
              <a:lnSpc>
                <a:spcPct val="127511"/>
              </a:lnSpc>
              <a:spcBef>
                <a:spcPts val="0"/>
              </a:spcBef>
              <a:spcAft>
                <a:spcPts val="0"/>
              </a:spcAft>
              <a:buClr>
                <a:srgbClr val="700070"/>
              </a:buClr>
              <a:buSzPts val="2300"/>
              <a:buFont typeface="Poppins Medium"/>
              <a:buNone/>
            </a:pPr>
            <a:r>
              <a:rPr b="0" i="0" lang="en" sz="2300" u="none" cap="none" strike="noStrike">
                <a:solidFill>
                  <a:srgbClr val="700070"/>
                </a:solidFill>
                <a:latin typeface="Poppins Medium"/>
                <a:ea typeface="Poppins Medium"/>
                <a:cs typeface="Poppins Medium"/>
                <a:sym typeface="Poppins Medium"/>
              </a:rPr>
              <a:t>01</a:t>
            </a:r>
            <a:endParaRPr b="0" i="0" sz="2300" u="none" cap="none" strike="noStrike">
              <a:solidFill>
                <a:schemeClr val="dk1"/>
              </a:solidFill>
              <a:latin typeface="Calibri"/>
              <a:ea typeface="Calibri"/>
              <a:cs typeface="Calibri"/>
              <a:sym typeface="Calibri"/>
            </a:endParaRPr>
          </a:p>
        </p:txBody>
      </p:sp>
      <p:grpSp>
        <p:nvGrpSpPr>
          <p:cNvPr id="81" name="Google Shape;81;p16"/>
          <p:cNvGrpSpPr/>
          <p:nvPr/>
        </p:nvGrpSpPr>
        <p:grpSpPr>
          <a:xfrm>
            <a:off x="584801" y="4736307"/>
            <a:ext cx="7979160" cy="407194"/>
            <a:chOff x="584802" y="4736307"/>
            <a:chExt cx="7979160" cy="407194"/>
          </a:xfrm>
        </p:grpSpPr>
        <p:pic>
          <p:nvPicPr>
            <p:cNvPr descr="preencoded.png" id="82" name="Google Shape;82;p16"/>
            <p:cNvPicPr preferRelativeResize="0"/>
            <p:nvPr/>
          </p:nvPicPr>
          <p:blipFill rotWithShape="1">
            <a:blip r:embed="rId5">
              <a:alphaModFix/>
            </a:blip>
            <a:srcRect b="0" l="0" r="0" t="0"/>
            <a:stretch/>
          </p:blipFill>
          <p:spPr>
            <a:xfrm>
              <a:off x="2162175" y="4895850"/>
              <a:ext cx="1213485" cy="123825"/>
            </a:xfrm>
            <a:prstGeom prst="rect">
              <a:avLst/>
            </a:prstGeom>
            <a:noFill/>
            <a:ln>
              <a:noFill/>
            </a:ln>
          </p:spPr>
        </p:pic>
        <p:pic>
          <p:nvPicPr>
            <p:cNvPr descr="preencoded.png" id="83" name="Google Shape;83;p16"/>
            <p:cNvPicPr preferRelativeResize="0"/>
            <p:nvPr/>
          </p:nvPicPr>
          <p:blipFill rotWithShape="1">
            <a:blip r:embed="rId6">
              <a:alphaModFix/>
            </a:blip>
            <a:srcRect b="0" l="0" r="0" t="0"/>
            <a:stretch/>
          </p:blipFill>
          <p:spPr>
            <a:xfrm>
              <a:off x="584801" y="4736307"/>
              <a:ext cx="7979160" cy="407194"/>
            </a:xfrm>
            <a:prstGeom prst="rect">
              <a:avLst/>
            </a:prstGeom>
            <a:noFill/>
            <a:ln>
              <a:noFill/>
            </a:ln>
          </p:spPr>
        </p:pic>
        <p:pic>
          <p:nvPicPr>
            <p:cNvPr descr="preencoded.png" id="84" name="Google Shape;84;p16"/>
            <p:cNvPicPr preferRelativeResize="0"/>
            <p:nvPr/>
          </p:nvPicPr>
          <p:blipFill rotWithShape="1">
            <a:blip r:embed="rId7">
              <a:alphaModFix/>
            </a:blip>
            <a:srcRect b="0" l="0" r="0" t="0"/>
            <a:stretch/>
          </p:blipFill>
          <p:spPr>
            <a:xfrm>
              <a:off x="3624263" y="4953000"/>
              <a:ext cx="3095625" cy="9144"/>
            </a:xfrm>
            <a:prstGeom prst="rect">
              <a:avLst/>
            </a:prstGeom>
            <a:noFill/>
            <a:ln>
              <a:noFill/>
            </a:ln>
          </p:spPr>
        </p:pic>
        <p:sp>
          <p:nvSpPr>
            <p:cNvPr id="85" name="Google Shape;85;p16"/>
            <p:cNvSpPr/>
            <p:nvPr/>
          </p:nvSpPr>
          <p:spPr>
            <a:xfrm>
              <a:off x="1257300" y="4886325"/>
              <a:ext cx="849600" cy="142800"/>
            </a:xfrm>
            <a:prstGeom prst="rect">
              <a:avLst/>
            </a:prstGeom>
            <a:noFill/>
            <a:ln>
              <a:noFill/>
            </a:ln>
          </p:spPr>
          <p:txBody>
            <a:bodyPr anchorCtr="0" anchor="t" bIns="0" lIns="0" spcFirstLastPara="1" rIns="0" wrap="square" tIns="0">
              <a:noAutofit/>
            </a:bodyPr>
            <a:lstStyle/>
            <a:p>
              <a:pPr indent="0" lvl="0" marL="0" marR="0" rtl="0" algn="l">
                <a:lnSpc>
                  <a:spcPct val="127533"/>
                </a:lnSpc>
                <a:spcBef>
                  <a:spcPts val="0"/>
                </a:spcBef>
                <a:spcAft>
                  <a:spcPts val="0"/>
                </a:spcAft>
                <a:buClr>
                  <a:srgbClr val="AE6FCC"/>
                </a:buClr>
                <a:buSzPts val="800"/>
                <a:buFont typeface="Poppins Medium"/>
                <a:buNone/>
              </a:pPr>
              <a:r>
                <a:rPr b="0" i="0" lang="en" sz="800" u="none" cap="none" strike="noStrike">
                  <a:solidFill>
                    <a:srgbClr val="AE6FCC"/>
                  </a:solidFill>
                  <a:latin typeface="Poppins Medium"/>
                  <a:ea typeface="Poppins Medium"/>
                  <a:cs typeface="Poppins Medium"/>
                  <a:sym typeface="Poppins Medium"/>
                </a:rPr>
                <a:t>@amikomjogja</a:t>
              </a:r>
              <a:endParaRPr b="0" i="0" sz="800" u="none" cap="none" strike="noStrike">
                <a:solidFill>
                  <a:schemeClr val="dk1"/>
                </a:solidFill>
                <a:latin typeface="Calibri"/>
                <a:ea typeface="Calibri"/>
                <a:cs typeface="Calibri"/>
                <a:sym typeface="Calibri"/>
              </a:endParaRPr>
            </a:p>
          </p:txBody>
        </p:sp>
        <p:sp>
          <p:nvSpPr>
            <p:cNvPr id="86" name="Google Shape;86;p16"/>
            <p:cNvSpPr/>
            <p:nvPr/>
          </p:nvSpPr>
          <p:spPr>
            <a:xfrm>
              <a:off x="6991350" y="4886325"/>
              <a:ext cx="1020300" cy="142800"/>
            </a:xfrm>
            <a:prstGeom prst="rect">
              <a:avLst/>
            </a:prstGeom>
            <a:noFill/>
            <a:ln>
              <a:noFill/>
            </a:ln>
          </p:spPr>
          <p:txBody>
            <a:bodyPr anchorCtr="0" anchor="t" bIns="0" lIns="0" spcFirstLastPara="1" rIns="0" wrap="square" tIns="0">
              <a:noAutofit/>
            </a:bodyPr>
            <a:lstStyle/>
            <a:p>
              <a:pPr indent="0" lvl="0" marL="0" marR="0" rtl="0" algn="l">
                <a:lnSpc>
                  <a:spcPct val="127533"/>
                </a:lnSpc>
                <a:spcBef>
                  <a:spcPts val="0"/>
                </a:spcBef>
                <a:spcAft>
                  <a:spcPts val="0"/>
                </a:spcAft>
                <a:buClr>
                  <a:srgbClr val="AE6FCC"/>
                </a:buClr>
                <a:buSzPts val="800"/>
                <a:buFont typeface="Poppins Medium"/>
                <a:buNone/>
              </a:pPr>
              <a:r>
                <a:rPr b="0" i="0" lang="en" sz="800" u="none" cap="none" strike="noStrike">
                  <a:solidFill>
                    <a:srgbClr val="AE6FCC"/>
                  </a:solidFill>
                  <a:latin typeface="Poppins Medium"/>
                  <a:ea typeface="Poppins Medium"/>
                  <a:cs typeface="Poppins Medium"/>
                  <a:sym typeface="Poppins Medium"/>
                </a:rPr>
                <a:t>www.amikom.ac.id</a:t>
              </a:r>
              <a:endParaRPr b="0" i="0" sz="800" u="none" cap="none" strike="noStrike">
                <a:solidFill>
                  <a:schemeClr val="dk1"/>
                </a:solidFill>
                <a:latin typeface="Calibri"/>
                <a:ea typeface="Calibri"/>
                <a:cs typeface="Calibri"/>
                <a:sym typeface="Calibri"/>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1">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additive="base">
                                        <p:cTn dur="700"/>
                                        <p:tgtEl>
                                          <p:spTgt spid="77"/>
                                        </p:tgtEl>
                                        <p:attrNameLst>
                                          <p:attrName>ppt_y</p:attrName>
                                        </p:attrNameLst>
                                      </p:cBhvr>
                                      <p:tavLst>
                                        <p:tav fmla="" tm="0">
                                          <p:val>
                                            <p:strVal val="#ppt_y-1"/>
                                          </p:val>
                                        </p:tav>
                                        <p:tav fmla="" tm="100000">
                                          <p:val>
                                            <p:strVal val="#ppt_y"/>
                                          </p:val>
                                        </p:tav>
                                      </p:tavLst>
                                    </p:anim>
                                  </p:childTnLst>
                                </p:cTn>
                              </p:par>
                            </p:childTnLst>
                          </p:cTn>
                        </p:par>
                        <p:par>
                          <p:cTn fill="hold">
                            <p:stCondLst>
                              <p:cond delay="700"/>
                            </p:stCondLst>
                            <p:childTnLst>
                              <p:par>
                                <p:cTn fill="hold" nodeType="afterEffect" presetClass="entr" presetID="2" presetSubtype="4">
                                  <p:stCondLst>
                                    <p:cond delay="0"/>
                                  </p:stCondLst>
                                  <p:childTnLst>
                                    <p:set>
                                      <p:cBhvr>
                                        <p:cTn dur="1" fill="hold">
                                          <p:stCondLst>
                                            <p:cond delay="0"/>
                                          </p:stCondLst>
                                        </p:cTn>
                                        <p:tgtEl>
                                          <p:spTgt spid="81"/>
                                        </p:tgtEl>
                                        <p:attrNameLst>
                                          <p:attrName>style.visibility</p:attrName>
                                        </p:attrNameLst>
                                      </p:cBhvr>
                                      <p:to>
                                        <p:strVal val="visible"/>
                                      </p:to>
                                    </p:set>
                                    <p:anim calcmode="lin" valueType="num">
                                      <p:cBhvr additive="base">
                                        <p:cTn dur="600"/>
                                        <p:tgtEl>
                                          <p:spTgt spid="81"/>
                                        </p:tgtEl>
                                        <p:attrNameLst>
                                          <p:attrName>ppt_y</p:attrName>
                                        </p:attrNameLst>
                                      </p:cBhvr>
                                      <p:tavLst>
                                        <p:tav fmla="" tm="0">
                                          <p:val>
                                            <p:strVal val="#ppt_y+1"/>
                                          </p:val>
                                        </p:tav>
                                        <p:tav fmla="" tm="100000">
                                          <p:val>
                                            <p:strVal val="#ppt_y"/>
                                          </p:val>
                                        </p:tav>
                                      </p:tavLst>
                                    </p:anim>
                                  </p:childTnLst>
                                </p:cTn>
                              </p:par>
                            </p:childTnLst>
                          </p:cTn>
                        </p:par>
                        <p:par>
                          <p:cTn fill="hold">
                            <p:stCondLst>
                              <p:cond delay="1300"/>
                            </p:stCondLst>
                            <p:childTnLst>
                              <p:par>
                                <p:cTn fill="hold" nodeType="afterEffect" presetClass="entr" presetID="10" presetSubtype="0">
                                  <p:stCondLst>
                                    <p:cond delay="0"/>
                                  </p:stCondLst>
                                  <p:childTnLst>
                                    <p:set>
                                      <p:cBhvr>
                                        <p:cTn dur="1" fill="hold">
                                          <p:stCondLst>
                                            <p:cond delay="0"/>
                                          </p:stCondLst>
                                        </p:cTn>
                                        <p:tgtEl>
                                          <p:spTgt spid="80"/>
                                        </p:tgtEl>
                                        <p:attrNameLst>
                                          <p:attrName>style.visibility</p:attrName>
                                        </p:attrNameLst>
                                      </p:cBhvr>
                                      <p:to>
                                        <p:strVal val="visible"/>
                                      </p:to>
                                    </p:set>
                                    <p:animEffect filter="fade" transition="in">
                                      <p:cBhvr>
                                        <p:cTn dur="500"/>
                                        <p:tgtEl>
                                          <p:spTgt spid="8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91" name="Shape 91"/>
        <p:cNvGrpSpPr/>
        <p:nvPr/>
      </p:nvGrpSpPr>
      <p:grpSpPr>
        <a:xfrm>
          <a:off x="0" y="0"/>
          <a:ext cx="0" cy="0"/>
          <a:chOff x="0" y="0"/>
          <a:chExt cx="0" cy="0"/>
        </a:xfrm>
      </p:grpSpPr>
      <p:pic>
        <p:nvPicPr>
          <p:cNvPr descr="preencoded.png" id="92" name="Google Shape;92;p17"/>
          <p:cNvPicPr preferRelativeResize="0"/>
          <p:nvPr/>
        </p:nvPicPr>
        <p:blipFill rotWithShape="1">
          <a:blip r:embed="rId3">
            <a:alphaModFix/>
          </a:blip>
          <a:srcRect b="0" l="0" r="0" t="0"/>
          <a:stretch/>
        </p:blipFill>
        <p:spPr>
          <a:xfrm>
            <a:off x="4914900" y="1057275"/>
            <a:ext cx="1206327" cy="446458"/>
          </a:xfrm>
          <a:prstGeom prst="rect">
            <a:avLst/>
          </a:prstGeom>
          <a:noFill/>
          <a:ln>
            <a:noFill/>
          </a:ln>
        </p:spPr>
      </p:pic>
      <p:grpSp>
        <p:nvGrpSpPr>
          <p:cNvPr id="93" name="Google Shape;93;p17"/>
          <p:cNvGrpSpPr/>
          <p:nvPr/>
        </p:nvGrpSpPr>
        <p:grpSpPr>
          <a:xfrm>
            <a:off x="0" y="0"/>
            <a:ext cx="3930515" cy="5143500"/>
            <a:chOff x="0" y="0"/>
            <a:chExt cx="3930515" cy="5143500"/>
          </a:xfrm>
        </p:grpSpPr>
        <p:pic>
          <p:nvPicPr>
            <p:cNvPr descr="preencoded.png" id="94" name="Google Shape;94;p17"/>
            <p:cNvPicPr preferRelativeResize="0"/>
            <p:nvPr/>
          </p:nvPicPr>
          <p:blipFill rotWithShape="1">
            <a:blip r:embed="rId4">
              <a:alphaModFix/>
            </a:blip>
            <a:srcRect b="0" l="0" r="0" t="0"/>
            <a:stretch/>
          </p:blipFill>
          <p:spPr>
            <a:xfrm>
              <a:off x="0" y="0"/>
              <a:ext cx="1694240" cy="5143500"/>
            </a:xfrm>
            <a:prstGeom prst="rect">
              <a:avLst/>
            </a:prstGeom>
            <a:noFill/>
            <a:ln>
              <a:noFill/>
            </a:ln>
          </p:spPr>
        </p:pic>
        <p:pic>
          <p:nvPicPr>
            <p:cNvPr descr="preencoded.png" id="95" name="Google Shape;95;p17"/>
            <p:cNvPicPr preferRelativeResize="0"/>
            <p:nvPr/>
          </p:nvPicPr>
          <p:blipFill rotWithShape="1">
            <a:blip r:embed="rId5">
              <a:alphaModFix/>
            </a:blip>
            <a:srcRect b="0" l="0" r="0" t="0"/>
            <a:stretch/>
          </p:blipFill>
          <p:spPr>
            <a:xfrm>
              <a:off x="0" y="2071688"/>
              <a:ext cx="2403814" cy="3071813"/>
            </a:xfrm>
            <a:prstGeom prst="rect">
              <a:avLst/>
            </a:prstGeom>
            <a:noFill/>
            <a:ln>
              <a:noFill/>
            </a:ln>
          </p:spPr>
        </p:pic>
        <p:pic>
          <p:nvPicPr>
            <p:cNvPr descr="preencoded.png" id="96" name="Google Shape;96;p17"/>
            <p:cNvPicPr preferRelativeResize="0"/>
            <p:nvPr/>
          </p:nvPicPr>
          <p:blipFill rotWithShape="1">
            <a:blip r:embed="rId6">
              <a:alphaModFix/>
            </a:blip>
            <a:srcRect b="0" l="0" r="0" t="0"/>
            <a:stretch/>
          </p:blipFill>
          <p:spPr>
            <a:xfrm>
              <a:off x="0" y="0"/>
              <a:ext cx="3930515" cy="3668712"/>
            </a:xfrm>
            <a:prstGeom prst="rect">
              <a:avLst/>
            </a:prstGeom>
            <a:noFill/>
            <a:ln>
              <a:noFill/>
            </a:ln>
          </p:spPr>
        </p:pic>
        <p:pic>
          <p:nvPicPr>
            <p:cNvPr descr="preencoded.png" id="97" name="Google Shape;97;p17"/>
            <p:cNvPicPr preferRelativeResize="0"/>
            <p:nvPr/>
          </p:nvPicPr>
          <p:blipFill rotWithShape="1">
            <a:blip r:embed="rId7">
              <a:alphaModFix/>
            </a:blip>
            <a:srcRect b="0" l="0" r="0" t="0"/>
            <a:stretch/>
          </p:blipFill>
          <p:spPr>
            <a:xfrm>
              <a:off x="0" y="0"/>
              <a:ext cx="3930515" cy="3668773"/>
            </a:xfrm>
            <a:prstGeom prst="rect">
              <a:avLst/>
            </a:prstGeom>
            <a:noFill/>
            <a:ln>
              <a:noFill/>
            </a:ln>
          </p:spPr>
        </p:pic>
        <p:pic>
          <p:nvPicPr>
            <p:cNvPr descr="preencoded.png" id="98" name="Google Shape;98;p17"/>
            <p:cNvPicPr preferRelativeResize="0"/>
            <p:nvPr/>
          </p:nvPicPr>
          <p:blipFill rotWithShape="1">
            <a:blip r:embed="rId8">
              <a:alphaModFix/>
            </a:blip>
            <a:srcRect b="0" l="0" r="0" t="0"/>
            <a:stretch/>
          </p:blipFill>
          <p:spPr>
            <a:xfrm>
              <a:off x="1288791" y="236620"/>
              <a:ext cx="2535497" cy="4891501"/>
            </a:xfrm>
            <a:prstGeom prst="rect">
              <a:avLst/>
            </a:prstGeom>
            <a:noFill/>
            <a:ln>
              <a:noFill/>
            </a:ln>
          </p:spPr>
        </p:pic>
      </p:grpSp>
      <p:sp>
        <p:nvSpPr>
          <p:cNvPr id="99" name="Google Shape;99;p17"/>
          <p:cNvSpPr/>
          <p:nvPr/>
        </p:nvSpPr>
        <p:spPr>
          <a:xfrm>
            <a:off x="4914900" y="3319463"/>
            <a:ext cx="2847975" cy="895350"/>
          </a:xfrm>
          <a:prstGeom prst="rect">
            <a:avLst/>
          </a:prstGeom>
          <a:noFill/>
          <a:ln>
            <a:noFill/>
          </a:ln>
        </p:spPr>
        <p:txBody>
          <a:bodyPr anchorCtr="0" anchor="t" bIns="0" lIns="0" spcFirstLastPara="1" rIns="0" wrap="square" tIns="0">
            <a:noAutofit/>
          </a:bodyPr>
          <a:lstStyle/>
          <a:p>
            <a:pPr indent="0" lvl="0" marL="0" marR="0" rtl="0" algn="l">
              <a:lnSpc>
                <a:spcPct val="99866"/>
              </a:lnSpc>
              <a:spcBef>
                <a:spcPts val="0"/>
              </a:spcBef>
              <a:spcAft>
                <a:spcPts val="0"/>
              </a:spcAft>
              <a:buClr>
                <a:srgbClr val="490D49"/>
              </a:buClr>
              <a:buSzPts val="3000"/>
              <a:buFont typeface="Public Sans ExtraBold"/>
              <a:buNone/>
            </a:pPr>
            <a:r>
              <a:rPr b="0" i="0" lang="en" sz="3000" u="none" cap="none" strike="noStrike">
                <a:solidFill>
                  <a:srgbClr val="490D49"/>
                </a:solidFill>
                <a:latin typeface="Public Sans ExtraBold"/>
                <a:ea typeface="Public Sans ExtraBold"/>
                <a:cs typeface="Public Sans ExtraBold"/>
                <a:sym typeface="Public Sans ExtraBold"/>
              </a:rPr>
              <a:t>JUDUL</a:t>
            </a:r>
            <a:br>
              <a:rPr b="0" i="0" lang="en" sz="3000" u="none" cap="none" strike="noStrike">
                <a:solidFill>
                  <a:srgbClr val="490D49"/>
                </a:solidFill>
                <a:latin typeface="Public Sans ExtraBold"/>
                <a:ea typeface="Public Sans ExtraBold"/>
                <a:cs typeface="Public Sans ExtraBold"/>
                <a:sym typeface="Public Sans ExtraBold"/>
              </a:rPr>
            </a:br>
            <a:r>
              <a:rPr b="0" i="0" lang="en" sz="3000" u="none" cap="none" strike="noStrike">
                <a:solidFill>
                  <a:srgbClr val="AE6FCC"/>
                </a:solidFill>
                <a:latin typeface="Public Sans"/>
                <a:ea typeface="Public Sans"/>
                <a:cs typeface="Public Sans"/>
                <a:sym typeface="Public Sans"/>
              </a:rPr>
              <a:t>NEXT SECTION</a:t>
            </a:r>
            <a:endParaRPr b="0" i="0" sz="3000" u="none" cap="none" strike="noStrike">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8">
                                  <p:stCondLst>
                                    <p:cond delay="0"/>
                                  </p:stCondLst>
                                  <p:childTnLst>
                                    <p:set>
                                      <p:cBhvr>
                                        <p:cTn dur="1" fill="hold">
                                          <p:stCondLst>
                                            <p:cond delay="0"/>
                                          </p:stCondLst>
                                        </p:cTn>
                                        <p:tgtEl>
                                          <p:spTgt spid="93"/>
                                        </p:tgtEl>
                                        <p:attrNameLst>
                                          <p:attrName>style.visibility</p:attrName>
                                        </p:attrNameLst>
                                      </p:cBhvr>
                                      <p:to>
                                        <p:strVal val="visible"/>
                                      </p:to>
                                    </p:set>
                                    <p:anim calcmode="lin" valueType="num">
                                      <p:cBhvr additive="base">
                                        <p:cTn dur="600"/>
                                        <p:tgtEl>
                                          <p:spTgt spid="93"/>
                                        </p:tgtEl>
                                        <p:attrNameLst>
                                          <p:attrName>ppt_x</p:attrName>
                                        </p:attrNameLst>
                                      </p:cBhvr>
                                      <p:tavLst>
                                        <p:tav fmla="" tm="0">
                                          <p:val>
                                            <p:strVal val="#ppt_x-1"/>
                                          </p:val>
                                        </p:tav>
                                        <p:tav fmla="" tm="100000">
                                          <p:val>
                                            <p:strVal val="#ppt_x"/>
                                          </p:val>
                                        </p:tav>
                                      </p:tavLst>
                                    </p:anim>
                                  </p:childTnLst>
                                </p:cTn>
                              </p:par>
                            </p:childTnLst>
                          </p:cTn>
                        </p:par>
                        <p:par>
                          <p:cTn fill="hold">
                            <p:stCondLst>
                              <p:cond delay="600"/>
                            </p:stCondLst>
                            <p:childTnLst>
                              <p:par>
                                <p:cTn fill="hold" nodeType="afterEffect" presetClass="entr" presetID="10" presetSubtype="0">
                                  <p:stCondLst>
                                    <p:cond delay="0"/>
                                  </p:stCondLst>
                                  <p:childTnLst>
                                    <p:set>
                                      <p:cBhvr>
                                        <p:cTn dur="1" fill="hold">
                                          <p:stCondLst>
                                            <p:cond delay="0"/>
                                          </p:stCondLst>
                                        </p:cTn>
                                        <p:tgtEl>
                                          <p:spTgt spid="92"/>
                                        </p:tgtEl>
                                        <p:attrNameLst>
                                          <p:attrName>style.visibility</p:attrName>
                                        </p:attrNameLst>
                                      </p:cBhvr>
                                      <p:to>
                                        <p:strVal val="visible"/>
                                      </p:to>
                                    </p:set>
                                    <p:animEffect filter="fade" transition="in">
                                      <p:cBhvr>
                                        <p:cTn dur="1000"/>
                                        <p:tgtEl>
                                          <p:spTgt spid="92"/>
                                        </p:tgtEl>
                                      </p:cBhvr>
                                    </p:animEffect>
                                  </p:childTnLst>
                                </p:cTn>
                              </p:par>
                            </p:childTnLst>
                          </p:cTn>
                        </p:par>
                        <p:par>
                          <p:cTn fill="hold">
                            <p:stCondLst>
                              <p:cond delay="1600"/>
                            </p:stCondLst>
                            <p:childTnLst>
                              <p:par>
                                <p:cTn fill="hold" nodeType="afterEffect" presetClass="entr" presetID="10" presetSubtype="0">
                                  <p:stCondLst>
                                    <p:cond delay="0"/>
                                  </p:stCondLst>
                                  <p:childTnLst>
                                    <p:set>
                                      <p:cBhvr>
                                        <p:cTn dur="1" fill="hold">
                                          <p:stCondLst>
                                            <p:cond delay="0"/>
                                          </p:stCondLst>
                                        </p:cTn>
                                        <p:tgtEl>
                                          <p:spTgt spid="99"/>
                                        </p:tgtEl>
                                        <p:attrNameLst>
                                          <p:attrName>style.visibility</p:attrName>
                                        </p:attrNameLst>
                                      </p:cBhvr>
                                      <p:to>
                                        <p:strVal val="visible"/>
                                      </p:to>
                                    </p:set>
                                    <p:animEffect filter="fade" transition="in">
                                      <p:cBhvr>
                                        <p:cTn dur="700"/>
                                        <p:tgtEl>
                                          <p:spTgt spid="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04" name="Shape 104"/>
        <p:cNvGrpSpPr/>
        <p:nvPr/>
      </p:nvGrpSpPr>
      <p:grpSpPr>
        <a:xfrm>
          <a:off x="0" y="0"/>
          <a:ext cx="0" cy="0"/>
          <a:chOff x="0" y="0"/>
          <a:chExt cx="0" cy="0"/>
        </a:xfrm>
      </p:grpSpPr>
      <p:pic>
        <p:nvPicPr>
          <p:cNvPr descr="preencoded.png" id="105" name="Google Shape;105;p18"/>
          <p:cNvPicPr preferRelativeResize="0"/>
          <p:nvPr/>
        </p:nvPicPr>
        <p:blipFill rotWithShape="1">
          <a:blip r:embed="rId3">
            <a:alphaModFix/>
          </a:blip>
          <a:srcRect b="0" l="0" r="0" t="0"/>
          <a:stretch/>
        </p:blipFill>
        <p:spPr>
          <a:xfrm>
            <a:off x="738188" y="519113"/>
            <a:ext cx="1206327" cy="446458"/>
          </a:xfrm>
          <a:prstGeom prst="rect">
            <a:avLst/>
          </a:prstGeom>
          <a:noFill/>
          <a:ln>
            <a:noFill/>
          </a:ln>
        </p:spPr>
      </p:pic>
      <p:grpSp>
        <p:nvGrpSpPr>
          <p:cNvPr id="106" name="Google Shape;106;p18"/>
          <p:cNvGrpSpPr/>
          <p:nvPr/>
        </p:nvGrpSpPr>
        <p:grpSpPr>
          <a:xfrm>
            <a:off x="4586020" y="0"/>
            <a:ext cx="4557982" cy="5143500"/>
            <a:chOff x="4586020" y="0"/>
            <a:chExt cx="4557982" cy="5143500"/>
          </a:xfrm>
        </p:grpSpPr>
        <p:pic>
          <p:nvPicPr>
            <p:cNvPr descr="preencoded.png" id="107" name="Google Shape;107;p18"/>
            <p:cNvPicPr preferRelativeResize="0"/>
            <p:nvPr/>
          </p:nvPicPr>
          <p:blipFill rotWithShape="1">
            <a:blip r:embed="rId4">
              <a:alphaModFix/>
            </a:blip>
            <a:srcRect b="0" l="0" r="0" t="0"/>
            <a:stretch/>
          </p:blipFill>
          <p:spPr>
            <a:xfrm>
              <a:off x="4586020" y="0"/>
              <a:ext cx="4557982" cy="5143500"/>
            </a:xfrm>
            <a:prstGeom prst="rect">
              <a:avLst/>
            </a:prstGeom>
            <a:noFill/>
            <a:ln>
              <a:noFill/>
            </a:ln>
          </p:spPr>
        </p:pic>
        <p:pic>
          <p:nvPicPr>
            <p:cNvPr descr="preencoded.png" id="108" name="Google Shape;108;p18"/>
            <p:cNvPicPr preferRelativeResize="0"/>
            <p:nvPr/>
          </p:nvPicPr>
          <p:blipFill rotWithShape="1">
            <a:blip r:embed="rId5">
              <a:alphaModFix/>
            </a:blip>
            <a:srcRect b="0" l="0" r="0" t="0"/>
            <a:stretch/>
          </p:blipFill>
          <p:spPr>
            <a:xfrm>
              <a:off x="4648202" y="2071688"/>
              <a:ext cx="3565862" cy="3071813"/>
            </a:xfrm>
            <a:prstGeom prst="rect">
              <a:avLst/>
            </a:prstGeom>
            <a:noFill/>
            <a:ln>
              <a:noFill/>
            </a:ln>
          </p:spPr>
        </p:pic>
        <p:pic>
          <p:nvPicPr>
            <p:cNvPr descr="preencoded.png" id="109" name="Google Shape;109;p18"/>
            <p:cNvPicPr preferRelativeResize="0"/>
            <p:nvPr/>
          </p:nvPicPr>
          <p:blipFill rotWithShape="1">
            <a:blip r:embed="rId6">
              <a:alphaModFix/>
            </a:blip>
            <a:srcRect b="0" l="0" r="0" t="0"/>
            <a:stretch/>
          </p:blipFill>
          <p:spPr>
            <a:xfrm>
              <a:off x="5567363" y="0"/>
              <a:ext cx="3576638" cy="3668713"/>
            </a:xfrm>
            <a:prstGeom prst="rect">
              <a:avLst/>
            </a:prstGeom>
            <a:noFill/>
            <a:ln>
              <a:noFill/>
            </a:ln>
          </p:spPr>
        </p:pic>
        <p:pic>
          <p:nvPicPr>
            <p:cNvPr descr="preencoded.png" id="110" name="Google Shape;110;p18"/>
            <p:cNvPicPr preferRelativeResize="0"/>
            <p:nvPr/>
          </p:nvPicPr>
          <p:blipFill rotWithShape="1">
            <a:blip r:embed="rId7">
              <a:alphaModFix/>
            </a:blip>
            <a:srcRect b="0" l="0" r="0" t="0"/>
            <a:stretch/>
          </p:blipFill>
          <p:spPr>
            <a:xfrm>
              <a:off x="5567363" y="0"/>
              <a:ext cx="3576638" cy="3668770"/>
            </a:xfrm>
            <a:prstGeom prst="rect">
              <a:avLst/>
            </a:prstGeom>
            <a:noFill/>
            <a:ln>
              <a:noFill/>
            </a:ln>
          </p:spPr>
        </p:pic>
        <p:pic>
          <p:nvPicPr>
            <p:cNvPr descr="preencoded.png" id="111" name="Google Shape;111;p18"/>
            <p:cNvPicPr preferRelativeResize="0"/>
            <p:nvPr/>
          </p:nvPicPr>
          <p:blipFill rotWithShape="1">
            <a:blip r:embed="rId8">
              <a:alphaModFix/>
            </a:blip>
            <a:srcRect b="0" l="0" r="0" t="0"/>
            <a:stretch/>
          </p:blipFill>
          <p:spPr>
            <a:xfrm>
              <a:off x="7099041" y="236620"/>
              <a:ext cx="2044960" cy="4891501"/>
            </a:xfrm>
            <a:prstGeom prst="rect">
              <a:avLst/>
            </a:prstGeom>
            <a:noFill/>
            <a:ln>
              <a:noFill/>
            </a:ln>
          </p:spPr>
        </p:pic>
      </p:grpSp>
      <p:sp>
        <p:nvSpPr>
          <p:cNvPr id="112" name="Google Shape;112;p18"/>
          <p:cNvSpPr/>
          <p:nvPr/>
        </p:nvSpPr>
        <p:spPr>
          <a:xfrm>
            <a:off x="738188" y="2062163"/>
            <a:ext cx="2919413" cy="447675"/>
          </a:xfrm>
          <a:prstGeom prst="rect">
            <a:avLst/>
          </a:prstGeom>
          <a:noFill/>
          <a:ln>
            <a:noFill/>
          </a:ln>
        </p:spPr>
        <p:txBody>
          <a:bodyPr anchorCtr="0" anchor="t" bIns="0" lIns="0" spcFirstLastPara="1" rIns="0" wrap="square" tIns="0">
            <a:noAutofit/>
          </a:bodyPr>
          <a:lstStyle/>
          <a:p>
            <a:pPr indent="0" lvl="0" marL="0" marR="0" rtl="0" algn="l">
              <a:lnSpc>
                <a:spcPct val="99866"/>
              </a:lnSpc>
              <a:spcBef>
                <a:spcPts val="0"/>
              </a:spcBef>
              <a:spcAft>
                <a:spcPts val="0"/>
              </a:spcAft>
              <a:buClr>
                <a:srgbClr val="490D49"/>
              </a:buClr>
              <a:buSzPts val="3000"/>
              <a:buFont typeface="Public Sans ExtraBold"/>
              <a:buNone/>
            </a:pPr>
            <a:r>
              <a:rPr b="0" i="0" lang="en" sz="3000" u="none" cap="none" strike="noStrike">
                <a:solidFill>
                  <a:srgbClr val="490D49"/>
                </a:solidFill>
                <a:latin typeface="Public Sans ExtraBold"/>
                <a:ea typeface="Public Sans ExtraBold"/>
                <a:cs typeface="Public Sans ExtraBold"/>
                <a:sym typeface="Public Sans ExtraBold"/>
              </a:rPr>
              <a:t>TERIMA KASIH</a:t>
            </a:r>
            <a:endParaRPr b="0" i="0" sz="3000" u="none" cap="none" strike="noStrike">
              <a:solidFill>
                <a:schemeClr val="dk1"/>
              </a:solidFill>
              <a:latin typeface="Calibri"/>
              <a:ea typeface="Calibri"/>
              <a:cs typeface="Calibri"/>
              <a:sym typeface="Calibri"/>
            </a:endParaRPr>
          </a:p>
        </p:txBody>
      </p:sp>
      <p:grpSp>
        <p:nvGrpSpPr>
          <p:cNvPr id="113" name="Google Shape;113;p18"/>
          <p:cNvGrpSpPr/>
          <p:nvPr/>
        </p:nvGrpSpPr>
        <p:grpSpPr>
          <a:xfrm>
            <a:off x="738188" y="2705100"/>
            <a:ext cx="2952750" cy="666750"/>
            <a:chOff x="738188" y="2705100"/>
            <a:chExt cx="2952750" cy="666750"/>
          </a:xfrm>
        </p:grpSpPr>
        <p:sp>
          <p:nvSpPr>
            <p:cNvPr id="114" name="Google Shape;114;p18"/>
            <p:cNvSpPr/>
            <p:nvPr/>
          </p:nvSpPr>
          <p:spPr>
            <a:xfrm>
              <a:off x="738201" y="2705100"/>
              <a:ext cx="2844900" cy="171600"/>
            </a:xfrm>
            <a:prstGeom prst="rect">
              <a:avLst/>
            </a:prstGeom>
            <a:noFill/>
            <a:ln>
              <a:noFill/>
            </a:ln>
          </p:spPr>
          <p:txBody>
            <a:bodyPr anchorCtr="0" anchor="t" bIns="0" lIns="0" spcFirstLastPara="1" rIns="0" wrap="square" tIns="0">
              <a:noAutofit/>
            </a:bodyPr>
            <a:lstStyle/>
            <a:p>
              <a:pPr indent="0" lvl="0" marL="0" marR="0" rtl="0" algn="l">
                <a:lnSpc>
                  <a:spcPct val="110476"/>
                </a:lnSpc>
                <a:spcBef>
                  <a:spcPts val="0"/>
                </a:spcBef>
                <a:spcAft>
                  <a:spcPts val="0"/>
                </a:spcAft>
                <a:buClr>
                  <a:srgbClr val="490D49"/>
                </a:buClr>
                <a:buSzPts val="1100"/>
                <a:buFont typeface="Public Sans"/>
                <a:buNone/>
              </a:pPr>
              <a:r>
                <a:rPr b="1" i="0" lang="en" sz="1100" u="none" cap="none" strike="noStrike">
                  <a:solidFill>
                    <a:srgbClr val="490D49"/>
                  </a:solidFill>
                  <a:latin typeface="Public Sans"/>
                  <a:ea typeface="Public Sans"/>
                  <a:cs typeface="Public Sans"/>
                  <a:sym typeface="Public Sans"/>
                </a:rPr>
                <a:t>UNIVERSITAS AMIKOM YOGYAKARTA</a:t>
              </a:r>
              <a:endParaRPr b="0" i="0" sz="1100" u="none" cap="none" strike="noStrike">
                <a:solidFill>
                  <a:schemeClr val="dk1"/>
                </a:solidFill>
                <a:latin typeface="Calibri"/>
                <a:ea typeface="Calibri"/>
                <a:cs typeface="Calibri"/>
                <a:sym typeface="Calibri"/>
              </a:endParaRPr>
            </a:p>
          </p:txBody>
        </p:sp>
        <p:sp>
          <p:nvSpPr>
            <p:cNvPr id="115" name="Google Shape;115;p18"/>
            <p:cNvSpPr/>
            <p:nvPr/>
          </p:nvSpPr>
          <p:spPr>
            <a:xfrm>
              <a:off x="738188" y="2943225"/>
              <a:ext cx="2952750" cy="428625"/>
            </a:xfrm>
            <a:prstGeom prst="rect">
              <a:avLst/>
            </a:prstGeom>
            <a:noFill/>
            <a:ln>
              <a:noFill/>
            </a:ln>
          </p:spPr>
          <p:txBody>
            <a:bodyPr anchorCtr="0" anchor="t" bIns="0" lIns="0" spcFirstLastPara="1" rIns="0" wrap="square" tIns="0">
              <a:noAutofit/>
            </a:bodyPr>
            <a:lstStyle/>
            <a:p>
              <a:pPr indent="0" lvl="0" marL="0" marR="0" rtl="0" algn="l">
                <a:lnSpc>
                  <a:spcPct val="127533"/>
                </a:lnSpc>
                <a:spcBef>
                  <a:spcPts val="0"/>
                </a:spcBef>
                <a:spcAft>
                  <a:spcPts val="0"/>
                </a:spcAft>
                <a:buClr>
                  <a:srgbClr val="490D49"/>
                </a:buClr>
                <a:buSzPts val="800"/>
                <a:buFont typeface="Public Sans"/>
                <a:buNone/>
              </a:pPr>
              <a:r>
                <a:rPr b="0" i="0" lang="en" sz="800" u="none" cap="none" strike="noStrike">
                  <a:solidFill>
                    <a:srgbClr val="490D49"/>
                  </a:solidFill>
                  <a:latin typeface="Public Sans"/>
                  <a:ea typeface="Public Sans"/>
                  <a:cs typeface="Public Sans"/>
                  <a:sym typeface="Public Sans"/>
                </a:rPr>
                <a:t>Jl. Ring Road Utara, Ngringin, Condongcatur, Kec. Depok, Kabupaten Sleman, Daerah Istimewa Yogyakarta, Indonesia postcode 55281</a:t>
              </a:r>
              <a:endParaRPr b="0" i="0" sz="800" u="none" cap="none" strike="noStrike">
                <a:solidFill>
                  <a:schemeClr val="dk1"/>
                </a:solidFill>
                <a:latin typeface="Calibri"/>
                <a:ea typeface="Calibri"/>
                <a:cs typeface="Calibri"/>
                <a:sym typeface="Calibri"/>
              </a:endParaRPr>
            </a:p>
          </p:txBody>
        </p:sp>
      </p:grpSp>
      <p:sp>
        <p:nvSpPr>
          <p:cNvPr id="116" name="Google Shape;116;p18"/>
          <p:cNvSpPr/>
          <p:nvPr/>
        </p:nvSpPr>
        <p:spPr>
          <a:xfrm>
            <a:off x="3548063" y="661988"/>
            <a:ext cx="1042988" cy="157163"/>
          </a:xfrm>
          <a:prstGeom prst="rect">
            <a:avLst/>
          </a:prstGeom>
          <a:noFill/>
          <a:ln>
            <a:noFill/>
          </a:ln>
        </p:spPr>
        <p:txBody>
          <a:bodyPr anchorCtr="0" anchor="t" bIns="0" lIns="0" spcFirstLastPara="1" rIns="0" wrap="square" tIns="0">
            <a:noAutofit/>
          </a:bodyPr>
          <a:lstStyle/>
          <a:p>
            <a:pPr indent="0" lvl="0" marL="0" marR="0" rtl="0" algn="l">
              <a:lnSpc>
                <a:spcPct val="127515"/>
              </a:lnSpc>
              <a:spcBef>
                <a:spcPts val="0"/>
              </a:spcBef>
              <a:spcAft>
                <a:spcPts val="0"/>
              </a:spcAft>
              <a:buClr>
                <a:srgbClr val="490D49"/>
              </a:buClr>
              <a:buSzPts val="800"/>
              <a:buFont typeface="Poppins Medium"/>
              <a:buNone/>
            </a:pPr>
            <a:r>
              <a:rPr b="0" i="0" lang="en" sz="800" u="none" cap="none" strike="noStrike">
                <a:solidFill>
                  <a:srgbClr val="490D49"/>
                </a:solidFill>
                <a:latin typeface="Poppins Medium"/>
                <a:ea typeface="Poppins Medium"/>
                <a:cs typeface="Poppins Medium"/>
                <a:sym typeface="Poppins Medium"/>
              </a:rPr>
              <a:t>www.amikom.ac.id</a:t>
            </a:r>
            <a:endParaRPr b="0" i="0" sz="800" u="none" cap="none" strike="noStrike">
              <a:solidFill>
                <a:schemeClr val="dk1"/>
              </a:solidFill>
              <a:latin typeface="Calibri"/>
              <a:ea typeface="Calibri"/>
              <a:cs typeface="Calibri"/>
              <a:sym typeface="Calibri"/>
            </a:endParaRPr>
          </a:p>
        </p:txBody>
      </p:sp>
      <p:grpSp>
        <p:nvGrpSpPr>
          <p:cNvPr id="117" name="Google Shape;117;p18"/>
          <p:cNvGrpSpPr/>
          <p:nvPr/>
        </p:nvGrpSpPr>
        <p:grpSpPr>
          <a:xfrm>
            <a:off x="735800" y="3983826"/>
            <a:ext cx="3305174" cy="447675"/>
            <a:chOff x="735800" y="3983826"/>
            <a:chExt cx="3305174" cy="447675"/>
          </a:xfrm>
        </p:grpSpPr>
        <p:pic>
          <p:nvPicPr>
            <p:cNvPr descr="preencoded.png" id="118" name="Google Shape;118;p18"/>
            <p:cNvPicPr preferRelativeResize="0"/>
            <p:nvPr/>
          </p:nvPicPr>
          <p:blipFill rotWithShape="1">
            <a:blip r:embed="rId9">
              <a:alphaModFix/>
            </a:blip>
            <a:srcRect b="0" l="0" r="0" t="0"/>
            <a:stretch/>
          </p:blipFill>
          <p:spPr>
            <a:xfrm>
              <a:off x="1466850" y="4157663"/>
              <a:ext cx="2290763" cy="157163"/>
            </a:xfrm>
            <a:prstGeom prst="rect">
              <a:avLst/>
            </a:prstGeom>
            <a:noFill/>
            <a:ln>
              <a:noFill/>
            </a:ln>
          </p:spPr>
        </p:pic>
        <p:pic>
          <p:nvPicPr>
            <p:cNvPr descr="preencoded.png" id="119" name="Google Shape;119;p18"/>
            <p:cNvPicPr preferRelativeResize="0"/>
            <p:nvPr/>
          </p:nvPicPr>
          <p:blipFill rotWithShape="1">
            <a:blip r:embed="rId10">
              <a:alphaModFix/>
            </a:blip>
            <a:srcRect b="0" l="0" r="0" t="0"/>
            <a:stretch/>
          </p:blipFill>
          <p:spPr>
            <a:xfrm>
              <a:off x="735800" y="3983826"/>
              <a:ext cx="3305174" cy="447675"/>
            </a:xfrm>
            <a:prstGeom prst="rect">
              <a:avLst/>
            </a:prstGeom>
            <a:noFill/>
            <a:ln>
              <a:noFill/>
            </a:ln>
          </p:spPr>
        </p:pic>
        <p:sp>
          <p:nvSpPr>
            <p:cNvPr id="120" name="Google Shape;120;p18"/>
            <p:cNvSpPr/>
            <p:nvPr/>
          </p:nvSpPr>
          <p:spPr>
            <a:xfrm>
              <a:off x="2943225" y="4157663"/>
              <a:ext cx="842963" cy="157163"/>
            </a:xfrm>
            <a:prstGeom prst="rect">
              <a:avLst/>
            </a:prstGeom>
            <a:noFill/>
            <a:ln>
              <a:noFill/>
            </a:ln>
          </p:spPr>
          <p:txBody>
            <a:bodyPr anchorCtr="0" anchor="t" bIns="0" lIns="0" spcFirstLastPara="1" rIns="0" wrap="square" tIns="0">
              <a:noAutofit/>
            </a:bodyPr>
            <a:lstStyle/>
            <a:p>
              <a:pPr indent="0" lvl="0" marL="0" marR="0" rtl="0" algn="l">
                <a:lnSpc>
                  <a:spcPct val="127515"/>
                </a:lnSpc>
                <a:spcBef>
                  <a:spcPts val="0"/>
                </a:spcBef>
                <a:spcAft>
                  <a:spcPts val="0"/>
                </a:spcAft>
                <a:buClr>
                  <a:srgbClr val="B267D4"/>
                </a:buClr>
                <a:buSzPts val="800"/>
                <a:buFont typeface="Poppins Medium"/>
                <a:buNone/>
              </a:pPr>
              <a:r>
                <a:rPr b="0" i="0" lang="en" sz="800" u="none" cap="none" strike="noStrike">
                  <a:solidFill>
                    <a:srgbClr val="B267D4"/>
                  </a:solidFill>
                  <a:latin typeface="Poppins Medium"/>
                  <a:ea typeface="Poppins Medium"/>
                  <a:cs typeface="Poppins Medium"/>
                  <a:sym typeface="Poppins Medium"/>
                </a:rPr>
                <a:t>@amikomjogja</a:t>
              </a:r>
              <a:endParaRPr b="0" i="0" sz="800" u="none" cap="none" strike="noStrike">
                <a:solidFill>
                  <a:schemeClr val="dk1"/>
                </a:solidFill>
                <a:latin typeface="Calibri"/>
                <a:ea typeface="Calibri"/>
                <a:cs typeface="Calibri"/>
                <a:sym typeface="Calibri"/>
              </a:endParaRPr>
            </a:p>
          </p:txBody>
        </p:sp>
        <p:sp>
          <p:nvSpPr>
            <p:cNvPr id="121" name="Google Shape;121;p18"/>
            <p:cNvSpPr/>
            <p:nvPr/>
          </p:nvSpPr>
          <p:spPr>
            <a:xfrm>
              <a:off x="1023938" y="4157663"/>
              <a:ext cx="280988" cy="157163"/>
            </a:xfrm>
            <a:prstGeom prst="rect">
              <a:avLst/>
            </a:prstGeom>
            <a:noFill/>
            <a:ln>
              <a:noFill/>
            </a:ln>
          </p:spPr>
          <p:txBody>
            <a:bodyPr anchorCtr="0" anchor="t" bIns="0" lIns="0" spcFirstLastPara="1" rIns="0" wrap="square" tIns="0">
              <a:noAutofit/>
            </a:bodyPr>
            <a:lstStyle/>
            <a:p>
              <a:pPr indent="0" lvl="0" marL="0" marR="0" rtl="0" algn="l">
                <a:lnSpc>
                  <a:spcPct val="127515"/>
                </a:lnSpc>
                <a:spcBef>
                  <a:spcPts val="0"/>
                </a:spcBef>
                <a:spcAft>
                  <a:spcPts val="0"/>
                </a:spcAft>
                <a:buClr>
                  <a:srgbClr val="B267D4"/>
                </a:buClr>
                <a:buSzPts val="800"/>
                <a:buFont typeface="Poppins Medium"/>
                <a:buNone/>
              </a:pPr>
              <a:r>
                <a:rPr b="0" i="0" lang="en" sz="800" u="none" cap="none" strike="noStrike">
                  <a:solidFill>
                    <a:srgbClr val="B267D4"/>
                  </a:solidFill>
                  <a:latin typeface="Poppins Medium"/>
                  <a:ea typeface="Poppins Medium"/>
                  <a:cs typeface="Poppins Medium"/>
                  <a:sym typeface="Poppins Medium"/>
                </a:rPr>
                <a:t>Visit:</a:t>
              </a:r>
              <a:endParaRPr b="0" i="0" sz="800" u="none" cap="none" strike="noStrike">
                <a:solidFill>
                  <a:schemeClr val="dk1"/>
                </a:solidFill>
                <a:latin typeface="Calibri"/>
                <a:ea typeface="Calibri"/>
                <a:cs typeface="Calibri"/>
                <a:sym typeface="Calibri"/>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2">
                                  <p:stCondLst>
                                    <p:cond delay="0"/>
                                  </p:stCondLst>
                                  <p:childTnLst>
                                    <p:set>
                                      <p:cBhvr>
                                        <p:cTn dur="1" fill="hold">
                                          <p:stCondLst>
                                            <p:cond delay="0"/>
                                          </p:stCondLst>
                                        </p:cTn>
                                        <p:tgtEl>
                                          <p:spTgt spid="106"/>
                                        </p:tgtEl>
                                        <p:attrNameLst>
                                          <p:attrName>style.visibility</p:attrName>
                                        </p:attrNameLst>
                                      </p:cBhvr>
                                      <p:to>
                                        <p:strVal val="visible"/>
                                      </p:to>
                                    </p:set>
                                    <p:anim calcmode="lin" valueType="num">
                                      <p:cBhvr additive="base">
                                        <p:cTn dur="700"/>
                                        <p:tgtEl>
                                          <p:spTgt spid="106"/>
                                        </p:tgtEl>
                                        <p:attrNameLst>
                                          <p:attrName>ppt_x</p:attrName>
                                        </p:attrNameLst>
                                      </p:cBhvr>
                                      <p:tavLst>
                                        <p:tav fmla="" tm="0">
                                          <p:val>
                                            <p:strVal val="#ppt_x+1"/>
                                          </p:val>
                                        </p:tav>
                                        <p:tav fmla="" tm="100000">
                                          <p:val>
                                            <p:strVal val="#ppt_x"/>
                                          </p:val>
                                        </p:tav>
                                      </p:tavLst>
                                    </p:anim>
                                  </p:childTnLst>
                                </p:cTn>
                              </p:par>
                            </p:childTnLst>
                          </p:cTn>
                        </p:par>
                        <p:par>
                          <p:cTn fill="hold">
                            <p:stCondLst>
                              <p:cond delay="700"/>
                            </p:stCondLst>
                            <p:childTnLst>
                              <p:par>
                                <p:cTn fill="hold" nodeType="afterEffect" presetClass="entr" presetID="2" presetSubtype="1">
                                  <p:stCondLst>
                                    <p:cond delay="0"/>
                                  </p:stCondLst>
                                  <p:childTnLst>
                                    <p:set>
                                      <p:cBhvr>
                                        <p:cTn dur="1" fill="hold">
                                          <p:stCondLst>
                                            <p:cond delay="0"/>
                                          </p:stCondLst>
                                        </p:cTn>
                                        <p:tgtEl>
                                          <p:spTgt spid="105"/>
                                        </p:tgtEl>
                                        <p:attrNameLst>
                                          <p:attrName>style.visibility</p:attrName>
                                        </p:attrNameLst>
                                      </p:cBhvr>
                                      <p:to>
                                        <p:strVal val="visible"/>
                                      </p:to>
                                    </p:set>
                                    <p:anim calcmode="lin" valueType="num">
                                      <p:cBhvr additive="base">
                                        <p:cTn dur="800"/>
                                        <p:tgtEl>
                                          <p:spTgt spid="105"/>
                                        </p:tgtEl>
                                        <p:attrNameLst>
                                          <p:attrName>ppt_y</p:attrName>
                                        </p:attrNameLst>
                                      </p:cBhvr>
                                      <p:tavLst>
                                        <p:tav fmla="" tm="0">
                                          <p:val>
                                            <p:strVal val="#ppt_y-1"/>
                                          </p:val>
                                        </p:tav>
                                        <p:tav fmla="" tm="100000">
                                          <p:val>
                                            <p:strVal val="#ppt_y"/>
                                          </p:val>
                                        </p:tav>
                                      </p:tavLst>
                                    </p:anim>
                                  </p:childTnLst>
                                </p:cTn>
                              </p:par>
                            </p:childTnLst>
                          </p:cTn>
                        </p:par>
                        <p:par>
                          <p:cTn fill="hold">
                            <p:stCondLst>
                              <p:cond delay="1500"/>
                            </p:stCondLst>
                            <p:childTnLst>
                              <p:par>
                                <p:cTn fill="hold" nodeType="afterEffect" presetClass="entr" presetID="2" presetSubtype="8">
                                  <p:stCondLst>
                                    <p:cond delay="0"/>
                                  </p:stCondLst>
                                  <p:childTnLst>
                                    <p:set>
                                      <p:cBhvr>
                                        <p:cTn dur="1" fill="hold">
                                          <p:stCondLst>
                                            <p:cond delay="0"/>
                                          </p:stCondLst>
                                        </p:cTn>
                                        <p:tgtEl>
                                          <p:spTgt spid="112"/>
                                        </p:tgtEl>
                                        <p:attrNameLst>
                                          <p:attrName>style.visibility</p:attrName>
                                        </p:attrNameLst>
                                      </p:cBhvr>
                                      <p:to>
                                        <p:strVal val="visible"/>
                                      </p:to>
                                    </p:set>
                                    <p:anim calcmode="lin" valueType="num">
                                      <p:cBhvr additive="base">
                                        <p:cTn dur="600"/>
                                        <p:tgtEl>
                                          <p:spTgt spid="112"/>
                                        </p:tgtEl>
                                        <p:attrNameLst>
                                          <p:attrName>ppt_x</p:attrName>
                                        </p:attrNameLst>
                                      </p:cBhvr>
                                      <p:tavLst>
                                        <p:tav fmla="" tm="0">
                                          <p:val>
                                            <p:strVal val="#ppt_x-1"/>
                                          </p:val>
                                        </p:tav>
                                        <p:tav fmla="" tm="100000">
                                          <p:val>
                                            <p:strVal val="#ppt_x"/>
                                          </p:val>
                                        </p:tav>
                                      </p:tavLst>
                                    </p:anim>
                                  </p:childTnLst>
                                </p:cTn>
                              </p:par>
                            </p:childTnLst>
                          </p:cTn>
                        </p:par>
                        <p:par>
                          <p:cTn fill="hold">
                            <p:stCondLst>
                              <p:cond delay="2100"/>
                            </p:stCondLst>
                            <p:childTnLst>
                              <p:par>
                                <p:cTn fill="hold" nodeType="afterEffect" presetClass="entr" presetID="2" presetSubtype="8">
                                  <p:stCondLst>
                                    <p:cond delay="0"/>
                                  </p:stCondLst>
                                  <p:childTnLst>
                                    <p:set>
                                      <p:cBhvr>
                                        <p:cTn dur="1" fill="hold">
                                          <p:stCondLst>
                                            <p:cond delay="0"/>
                                          </p:stCondLst>
                                        </p:cTn>
                                        <p:tgtEl>
                                          <p:spTgt spid="113"/>
                                        </p:tgtEl>
                                        <p:attrNameLst>
                                          <p:attrName>style.visibility</p:attrName>
                                        </p:attrNameLst>
                                      </p:cBhvr>
                                      <p:to>
                                        <p:strVal val="visible"/>
                                      </p:to>
                                    </p:set>
                                    <p:anim calcmode="lin" valueType="num">
                                      <p:cBhvr additive="base">
                                        <p:cTn dur="400"/>
                                        <p:tgtEl>
                                          <p:spTgt spid="113"/>
                                        </p:tgtEl>
                                        <p:attrNameLst>
                                          <p:attrName>ppt_x</p:attrName>
                                        </p:attrNameLst>
                                      </p:cBhvr>
                                      <p:tavLst>
                                        <p:tav fmla="" tm="0">
                                          <p:val>
                                            <p:strVal val="#ppt_x-1"/>
                                          </p:val>
                                        </p:tav>
                                        <p:tav fmla="" tm="100000">
                                          <p:val>
                                            <p:strVal val="#ppt_x"/>
                                          </p:val>
                                        </p:tav>
                                      </p:tavLst>
                                    </p:anim>
                                  </p:childTnLst>
                                </p:cTn>
                              </p:par>
                            </p:childTnLst>
                          </p:cTn>
                        </p:par>
                        <p:par>
                          <p:cTn fill="hold">
                            <p:stCondLst>
                              <p:cond delay="2500"/>
                            </p:stCondLst>
                            <p:childTnLst>
                              <p:par>
                                <p:cTn fill="hold" nodeType="afterEffect" presetClass="entr" presetID="2" presetSubtype="1">
                                  <p:stCondLst>
                                    <p:cond delay="0"/>
                                  </p:stCondLst>
                                  <p:childTnLst>
                                    <p:set>
                                      <p:cBhvr>
                                        <p:cTn dur="1" fill="hold">
                                          <p:stCondLst>
                                            <p:cond delay="0"/>
                                          </p:stCondLst>
                                        </p:cTn>
                                        <p:tgtEl>
                                          <p:spTgt spid="116"/>
                                        </p:tgtEl>
                                        <p:attrNameLst>
                                          <p:attrName>style.visibility</p:attrName>
                                        </p:attrNameLst>
                                      </p:cBhvr>
                                      <p:to>
                                        <p:strVal val="visible"/>
                                      </p:to>
                                    </p:set>
                                    <p:anim calcmode="lin" valueType="num">
                                      <p:cBhvr additive="base">
                                        <p:cTn dur="700"/>
                                        <p:tgtEl>
                                          <p:spTgt spid="116"/>
                                        </p:tgtEl>
                                        <p:attrNameLst>
                                          <p:attrName>ppt_y</p:attrName>
                                        </p:attrNameLst>
                                      </p:cBhvr>
                                      <p:tavLst>
                                        <p:tav fmla="" tm="0">
                                          <p:val>
                                            <p:strVal val="#ppt_y-1"/>
                                          </p:val>
                                        </p:tav>
                                        <p:tav fmla="" tm="100000">
                                          <p:val>
                                            <p:strVal val="#ppt_y"/>
                                          </p:val>
                                        </p:tav>
                                      </p:tavLst>
                                    </p:anim>
                                  </p:childTnLst>
                                </p:cTn>
                              </p:par>
                            </p:childTnLst>
                          </p:cTn>
                        </p:par>
                        <p:par>
                          <p:cTn fill="hold">
                            <p:stCondLst>
                              <p:cond delay="3200"/>
                            </p:stCondLst>
                            <p:childTnLst>
                              <p:par>
                                <p:cTn fill="hold" nodeType="afterEffect" presetClass="entr" presetID="2" presetSubtype="4">
                                  <p:stCondLst>
                                    <p:cond delay="0"/>
                                  </p:stCondLst>
                                  <p:childTnLst>
                                    <p:set>
                                      <p:cBhvr>
                                        <p:cTn dur="1" fill="hold">
                                          <p:stCondLst>
                                            <p:cond delay="0"/>
                                          </p:stCondLst>
                                        </p:cTn>
                                        <p:tgtEl>
                                          <p:spTgt spid="117"/>
                                        </p:tgtEl>
                                        <p:attrNameLst>
                                          <p:attrName>style.visibility</p:attrName>
                                        </p:attrNameLst>
                                      </p:cBhvr>
                                      <p:to>
                                        <p:strVal val="visible"/>
                                      </p:to>
                                    </p:set>
                                    <p:anim calcmode="lin" valueType="num">
                                      <p:cBhvr additive="base">
                                        <p:cTn dur="500"/>
                                        <p:tgtEl>
                                          <p:spTgt spid="117"/>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